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Krivogaštani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rivogaštan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8780" y="52120"/>
                </a:moveTo>
                <a:lnTo>
                  <a:pt x="38620" y="52260"/>
                </a:lnTo>
                <a:lnTo>
                  <a:pt x="38220" y="52610"/>
                </a:lnTo>
                <a:lnTo>
                  <a:pt x="38200" y="52750"/>
                </a:lnTo>
                <a:lnTo>
                  <a:pt x="38220" y="53050"/>
                </a:lnTo>
                <a:lnTo>
                  <a:pt x="38370" y="53170"/>
                </a:lnTo>
                <a:lnTo>
                  <a:pt x="38390" y="53420"/>
                </a:lnTo>
                <a:lnTo>
                  <a:pt x="38530" y="53610"/>
                </a:lnTo>
                <a:lnTo>
                  <a:pt x="38900" y="53630"/>
                </a:lnTo>
                <a:lnTo>
                  <a:pt x="39240" y="53680"/>
                </a:lnTo>
                <a:lnTo>
                  <a:pt x="39400" y="53790"/>
                </a:lnTo>
                <a:lnTo>
                  <a:pt x="39400" y="54210"/>
                </a:lnTo>
                <a:lnTo>
                  <a:pt x="39260" y="54540"/>
                </a:lnTo>
                <a:lnTo>
                  <a:pt x="39090" y="54770"/>
                </a:lnTo>
                <a:lnTo>
                  <a:pt x="39050" y="55180"/>
                </a:lnTo>
                <a:lnTo>
                  <a:pt x="38910" y="55900"/>
                </a:lnTo>
                <a:lnTo>
                  <a:pt x="38690" y="56160"/>
                </a:lnTo>
                <a:lnTo>
                  <a:pt x="38440" y="56410"/>
                </a:lnTo>
                <a:lnTo>
                  <a:pt x="38180" y="56760"/>
                </a:lnTo>
                <a:lnTo>
                  <a:pt x="37880" y="56970"/>
                </a:lnTo>
                <a:lnTo>
                  <a:pt x="37380" y="56990"/>
                </a:lnTo>
                <a:lnTo>
                  <a:pt x="37160" y="57050"/>
                </a:lnTo>
                <a:lnTo>
                  <a:pt x="37010" y="56990"/>
                </a:lnTo>
                <a:lnTo>
                  <a:pt x="36830" y="56850"/>
                </a:lnTo>
                <a:lnTo>
                  <a:pt x="36560" y="56440"/>
                </a:lnTo>
                <a:lnTo>
                  <a:pt x="36190" y="56250"/>
                </a:lnTo>
                <a:lnTo>
                  <a:pt x="36100" y="56260"/>
                </a:lnTo>
                <a:lnTo>
                  <a:pt x="36080" y="56020"/>
                </a:lnTo>
                <a:lnTo>
                  <a:pt x="35840" y="56000"/>
                </a:lnTo>
                <a:lnTo>
                  <a:pt x="35650" y="55900"/>
                </a:lnTo>
                <a:lnTo>
                  <a:pt x="35720" y="55630"/>
                </a:lnTo>
                <a:lnTo>
                  <a:pt x="35840" y="55490"/>
                </a:lnTo>
                <a:lnTo>
                  <a:pt x="35930" y="55210"/>
                </a:lnTo>
                <a:lnTo>
                  <a:pt x="36010" y="54910"/>
                </a:lnTo>
                <a:lnTo>
                  <a:pt x="36060" y="54420"/>
                </a:lnTo>
                <a:lnTo>
                  <a:pt x="36010" y="53930"/>
                </a:lnTo>
                <a:lnTo>
                  <a:pt x="35790" y="53540"/>
                </a:lnTo>
                <a:lnTo>
                  <a:pt x="35490" y="53240"/>
                </a:lnTo>
                <a:lnTo>
                  <a:pt x="35350" y="53050"/>
                </a:lnTo>
                <a:lnTo>
                  <a:pt x="35180" y="52700"/>
                </a:lnTo>
                <a:lnTo>
                  <a:pt x="35180" y="52260"/>
                </a:lnTo>
                <a:lnTo>
                  <a:pt x="35200" y="51570"/>
                </a:lnTo>
                <a:lnTo>
                  <a:pt x="35200" y="51080"/>
                </a:lnTo>
                <a:lnTo>
                  <a:pt x="35240" y="50960"/>
                </a:lnTo>
                <a:lnTo>
                  <a:pt x="35280" y="50850"/>
                </a:lnTo>
                <a:lnTo>
                  <a:pt x="35460" y="50710"/>
                </a:lnTo>
                <a:lnTo>
                  <a:pt x="35680" y="50690"/>
                </a:lnTo>
                <a:lnTo>
                  <a:pt x="35940" y="50450"/>
                </a:lnTo>
                <a:lnTo>
                  <a:pt x="36100" y="50380"/>
                </a:lnTo>
                <a:lnTo>
                  <a:pt x="36330" y="50480"/>
                </a:lnTo>
                <a:lnTo>
                  <a:pt x="36360" y="50640"/>
                </a:lnTo>
                <a:lnTo>
                  <a:pt x="36430" y="50920"/>
                </a:lnTo>
                <a:lnTo>
                  <a:pt x="36480" y="51290"/>
                </a:lnTo>
                <a:lnTo>
                  <a:pt x="36540" y="51640"/>
                </a:lnTo>
                <a:lnTo>
                  <a:pt x="36640" y="51850"/>
                </a:lnTo>
                <a:lnTo>
                  <a:pt x="36820" y="51920"/>
                </a:lnTo>
                <a:lnTo>
                  <a:pt x="37010" y="51920"/>
                </a:lnTo>
                <a:lnTo>
                  <a:pt x="37280" y="51890"/>
                </a:lnTo>
                <a:lnTo>
                  <a:pt x="37550" y="51780"/>
                </a:lnTo>
                <a:lnTo>
                  <a:pt x="37860" y="51730"/>
                </a:lnTo>
                <a:lnTo>
                  <a:pt x="38070" y="51730"/>
                </a:lnTo>
                <a:lnTo>
                  <a:pt x="38310" y="51750"/>
                </a:lnTo>
                <a:lnTo>
                  <a:pt x="38710" y="52010"/>
                </a:lnTo>
                <a:lnTo>
                  <a:pt x="38780" y="52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