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Kriva Palanka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riva Palank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640" y="14210"/>
                </a:moveTo>
                <a:lnTo>
                  <a:pt x="77630" y="14210"/>
                </a:lnTo>
                <a:lnTo>
                  <a:pt x="77030" y="14530"/>
                </a:lnTo>
                <a:lnTo>
                  <a:pt x="76700" y="14740"/>
                </a:lnTo>
                <a:lnTo>
                  <a:pt x="76070" y="15170"/>
                </a:lnTo>
                <a:lnTo>
                  <a:pt x="75450" y="15580"/>
                </a:lnTo>
                <a:lnTo>
                  <a:pt x="75080" y="16120"/>
                </a:lnTo>
                <a:lnTo>
                  <a:pt x="74690" y="16330"/>
                </a:lnTo>
                <a:lnTo>
                  <a:pt x="74450" y="16460"/>
                </a:lnTo>
                <a:lnTo>
                  <a:pt x="74450" y="16560"/>
                </a:lnTo>
                <a:lnTo>
                  <a:pt x="74070" y="16490"/>
                </a:lnTo>
                <a:lnTo>
                  <a:pt x="73890" y="16460"/>
                </a:lnTo>
                <a:lnTo>
                  <a:pt x="73740" y="16460"/>
                </a:lnTo>
                <a:lnTo>
                  <a:pt x="73480" y="16460"/>
                </a:lnTo>
                <a:lnTo>
                  <a:pt x="73250" y="16460"/>
                </a:lnTo>
                <a:lnTo>
                  <a:pt x="72820" y="16500"/>
                </a:lnTo>
                <a:lnTo>
                  <a:pt x="72280" y="16520"/>
                </a:lnTo>
                <a:lnTo>
                  <a:pt x="72060" y="16540"/>
                </a:lnTo>
                <a:lnTo>
                  <a:pt x="71960" y="16660"/>
                </a:lnTo>
                <a:lnTo>
                  <a:pt x="71960" y="16810"/>
                </a:lnTo>
                <a:lnTo>
                  <a:pt x="71500" y="16480"/>
                </a:lnTo>
                <a:lnTo>
                  <a:pt x="70940" y="16130"/>
                </a:lnTo>
                <a:lnTo>
                  <a:pt x="70320" y="15970"/>
                </a:lnTo>
                <a:lnTo>
                  <a:pt x="69950" y="15590"/>
                </a:lnTo>
                <a:lnTo>
                  <a:pt x="69690" y="15510"/>
                </a:lnTo>
                <a:lnTo>
                  <a:pt x="69470" y="15730"/>
                </a:lnTo>
                <a:lnTo>
                  <a:pt x="69170" y="15830"/>
                </a:lnTo>
                <a:lnTo>
                  <a:pt x="68490" y="15970"/>
                </a:lnTo>
                <a:lnTo>
                  <a:pt x="67950" y="16000"/>
                </a:lnTo>
                <a:lnTo>
                  <a:pt x="67420" y="15970"/>
                </a:lnTo>
                <a:lnTo>
                  <a:pt x="67040" y="15970"/>
                </a:lnTo>
                <a:lnTo>
                  <a:pt x="66860" y="15750"/>
                </a:lnTo>
                <a:lnTo>
                  <a:pt x="66890" y="15570"/>
                </a:lnTo>
                <a:lnTo>
                  <a:pt x="67010" y="15140"/>
                </a:lnTo>
                <a:lnTo>
                  <a:pt x="67040" y="14440"/>
                </a:lnTo>
                <a:lnTo>
                  <a:pt x="66910" y="13610"/>
                </a:lnTo>
                <a:lnTo>
                  <a:pt x="66660" y="13000"/>
                </a:lnTo>
                <a:lnTo>
                  <a:pt x="66430" y="11180"/>
                </a:lnTo>
                <a:lnTo>
                  <a:pt x="66330" y="10220"/>
                </a:lnTo>
                <a:lnTo>
                  <a:pt x="66560" y="9260"/>
                </a:lnTo>
                <a:lnTo>
                  <a:pt x="66490" y="8560"/>
                </a:lnTo>
                <a:lnTo>
                  <a:pt x="65880" y="7910"/>
                </a:lnTo>
                <a:lnTo>
                  <a:pt x="65140" y="7690"/>
                </a:lnTo>
                <a:lnTo>
                  <a:pt x="64720" y="7210"/>
                </a:lnTo>
                <a:lnTo>
                  <a:pt x="64570" y="6060"/>
                </a:lnTo>
                <a:lnTo>
                  <a:pt x="67950" y="4630"/>
                </a:lnTo>
                <a:lnTo>
                  <a:pt x="68880" y="3660"/>
                </a:lnTo>
                <a:lnTo>
                  <a:pt x="69210" y="3600"/>
                </a:lnTo>
                <a:lnTo>
                  <a:pt x="69360" y="3840"/>
                </a:lnTo>
                <a:lnTo>
                  <a:pt x="69390" y="4650"/>
                </a:lnTo>
                <a:lnTo>
                  <a:pt x="69490" y="5000"/>
                </a:lnTo>
                <a:lnTo>
                  <a:pt x="70010" y="5620"/>
                </a:lnTo>
                <a:lnTo>
                  <a:pt x="70580" y="6050"/>
                </a:lnTo>
                <a:lnTo>
                  <a:pt x="71210" y="6290"/>
                </a:lnTo>
                <a:lnTo>
                  <a:pt x="71910" y="6330"/>
                </a:lnTo>
                <a:lnTo>
                  <a:pt x="75400" y="11070"/>
                </a:lnTo>
                <a:lnTo>
                  <a:pt x="76740" y="12080"/>
                </a:lnTo>
                <a:lnTo>
                  <a:pt x="77210" y="13460"/>
                </a:lnTo>
                <a:lnTo>
                  <a:pt x="7764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