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Kratovo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rat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6890" y="15570"/>
                </a:moveTo>
                <a:lnTo>
                  <a:pt x="66860" y="15750"/>
                </a:lnTo>
                <a:lnTo>
                  <a:pt x="67040" y="15970"/>
                </a:lnTo>
                <a:lnTo>
                  <a:pt x="67420" y="15970"/>
                </a:lnTo>
                <a:lnTo>
                  <a:pt x="67950" y="16000"/>
                </a:lnTo>
                <a:lnTo>
                  <a:pt x="68490" y="15970"/>
                </a:lnTo>
                <a:lnTo>
                  <a:pt x="69170" y="15830"/>
                </a:lnTo>
                <a:lnTo>
                  <a:pt x="69470" y="15730"/>
                </a:lnTo>
                <a:lnTo>
                  <a:pt x="69690" y="15510"/>
                </a:lnTo>
                <a:lnTo>
                  <a:pt x="69950" y="15590"/>
                </a:lnTo>
                <a:lnTo>
                  <a:pt x="70320" y="15970"/>
                </a:lnTo>
                <a:lnTo>
                  <a:pt x="70940" y="16130"/>
                </a:lnTo>
                <a:lnTo>
                  <a:pt x="71500" y="16480"/>
                </a:lnTo>
                <a:lnTo>
                  <a:pt x="71960" y="16810"/>
                </a:lnTo>
                <a:lnTo>
                  <a:pt x="71960" y="16900"/>
                </a:lnTo>
                <a:lnTo>
                  <a:pt x="72010" y="17230"/>
                </a:lnTo>
                <a:lnTo>
                  <a:pt x="72170" y="17600"/>
                </a:lnTo>
                <a:lnTo>
                  <a:pt x="72230" y="17960"/>
                </a:lnTo>
                <a:lnTo>
                  <a:pt x="72190" y="18350"/>
                </a:lnTo>
                <a:lnTo>
                  <a:pt x="71940" y="18790"/>
                </a:lnTo>
                <a:lnTo>
                  <a:pt x="71840" y="19260"/>
                </a:lnTo>
                <a:lnTo>
                  <a:pt x="71610" y="20070"/>
                </a:lnTo>
                <a:lnTo>
                  <a:pt x="71320" y="19600"/>
                </a:lnTo>
                <a:lnTo>
                  <a:pt x="70800" y="19140"/>
                </a:lnTo>
                <a:lnTo>
                  <a:pt x="70370" y="18890"/>
                </a:lnTo>
                <a:lnTo>
                  <a:pt x="69730" y="18840"/>
                </a:lnTo>
                <a:lnTo>
                  <a:pt x="69150" y="18840"/>
                </a:lnTo>
                <a:lnTo>
                  <a:pt x="68730" y="18870"/>
                </a:lnTo>
                <a:lnTo>
                  <a:pt x="68510" y="18870"/>
                </a:lnTo>
                <a:lnTo>
                  <a:pt x="68370" y="18970"/>
                </a:lnTo>
                <a:lnTo>
                  <a:pt x="68370" y="19790"/>
                </a:lnTo>
                <a:lnTo>
                  <a:pt x="68370" y="20410"/>
                </a:lnTo>
                <a:lnTo>
                  <a:pt x="68130" y="20760"/>
                </a:lnTo>
                <a:lnTo>
                  <a:pt x="67960" y="20760"/>
                </a:lnTo>
                <a:lnTo>
                  <a:pt x="67680" y="20650"/>
                </a:lnTo>
                <a:lnTo>
                  <a:pt x="67480" y="20330"/>
                </a:lnTo>
                <a:lnTo>
                  <a:pt x="67300" y="20110"/>
                </a:lnTo>
                <a:lnTo>
                  <a:pt x="67120" y="20080"/>
                </a:lnTo>
                <a:lnTo>
                  <a:pt x="66940" y="20160"/>
                </a:lnTo>
                <a:lnTo>
                  <a:pt x="66760" y="20350"/>
                </a:lnTo>
                <a:lnTo>
                  <a:pt x="66560" y="20410"/>
                </a:lnTo>
                <a:lnTo>
                  <a:pt x="66140" y="20410"/>
                </a:lnTo>
                <a:lnTo>
                  <a:pt x="65950" y="20270"/>
                </a:lnTo>
                <a:lnTo>
                  <a:pt x="65800" y="19920"/>
                </a:lnTo>
                <a:lnTo>
                  <a:pt x="65450" y="19680"/>
                </a:lnTo>
                <a:lnTo>
                  <a:pt x="65070" y="19840"/>
                </a:lnTo>
                <a:lnTo>
                  <a:pt x="64210" y="20160"/>
                </a:lnTo>
                <a:lnTo>
                  <a:pt x="63880" y="20350"/>
                </a:lnTo>
                <a:lnTo>
                  <a:pt x="63410" y="20440"/>
                </a:lnTo>
                <a:lnTo>
                  <a:pt x="62970" y="20440"/>
                </a:lnTo>
                <a:lnTo>
                  <a:pt x="62670" y="20410"/>
                </a:lnTo>
                <a:lnTo>
                  <a:pt x="62470" y="20520"/>
                </a:lnTo>
                <a:lnTo>
                  <a:pt x="62230" y="20840"/>
                </a:lnTo>
                <a:lnTo>
                  <a:pt x="62090" y="21220"/>
                </a:lnTo>
                <a:lnTo>
                  <a:pt x="62010" y="21570"/>
                </a:lnTo>
                <a:lnTo>
                  <a:pt x="61930" y="21760"/>
                </a:lnTo>
                <a:lnTo>
                  <a:pt x="61770" y="21790"/>
                </a:lnTo>
                <a:lnTo>
                  <a:pt x="61610" y="21730"/>
                </a:lnTo>
                <a:lnTo>
                  <a:pt x="61360" y="21540"/>
                </a:lnTo>
                <a:lnTo>
                  <a:pt x="61020" y="21350"/>
                </a:lnTo>
                <a:lnTo>
                  <a:pt x="60800" y="21250"/>
                </a:lnTo>
                <a:lnTo>
                  <a:pt x="60680" y="21250"/>
                </a:lnTo>
                <a:lnTo>
                  <a:pt x="60560" y="21310"/>
                </a:lnTo>
                <a:lnTo>
                  <a:pt x="60550" y="21270"/>
                </a:lnTo>
                <a:lnTo>
                  <a:pt x="60340" y="21230"/>
                </a:lnTo>
                <a:lnTo>
                  <a:pt x="60060" y="21290"/>
                </a:lnTo>
                <a:lnTo>
                  <a:pt x="59840" y="21330"/>
                </a:lnTo>
                <a:lnTo>
                  <a:pt x="59630" y="21330"/>
                </a:lnTo>
                <a:lnTo>
                  <a:pt x="59360" y="21330"/>
                </a:lnTo>
                <a:lnTo>
                  <a:pt x="59170" y="21330"/>
                </a:lnTo>
                <a:lnTo>
                  <a:pt x="59080" y="20970"/>
                </a:lnTo>
                <a:lnTo>
                  <a:pt x="58660" y="20560"/>
                </a:lnTo>
                <a:lnTo>
                  <a:pt x="58400" y="20410"/>
                </a:lnTo>
                <a:lnTo>
                  <a:pt x="58240" y="20240"/>
                </a:lnTo>
                <a:lnTo>
                  <a:pt x="58150" y="19760"/>
                </a:lnTo>
                <a:lnTo>
                  <a:pt x="58100" y="19370"/>
                </a:lnTo>
                <a:lnTo>
                  <a:pt x="57980" y="19110"/>
                </a:lnTo>
                <a:lnTo>
                  <a:pt x="57660" y="19090"/>
                </a:lnTo>
                <a:lnTo>
                  <a:pt x="57360" y="19090"/>
                </a:lnTo>
                <a:lnTo>
                  <a:pt x="57080" y="19050"/>
                </a:lnTo>
                <a:lnTo>
                  <a:pt x="56940" y="18830"/>
                </a:lnTo>
                <a:lnTo>
                  <a:pt x="56910" y="18510"/>
                </a:lnTo>
                <a:lnTo>
                  <a:pt x="57130" y="18050"/>
                </a:lnTo>
                <a:lnTo>
                  <a:pt x="57530" y="17530"/>
                </a:lnTo>
                <a:lnTo>
                  <a:pt x="57630" y="16840"/>
                </a:lnTo>
                <a:lnTo>
                  <a:pt x="57760" y="16670"/>
                </a:lnTo>
                <a:lnTo>
                  <a:pt x="57800" y="16620"/>
                </a:lnTo>
                <a:lnTo>
                  <a:pt x="58250" y="16600"/>
                </a:lnTo>
                <a:lnTo>
                  <a:pt x="58670" y="16450"/>
                </a:lnTo>
                <a:lnTo>
                  <a:pt x="59020" y="15910"/>
                </a:lnTo>
                <a:lnTo>
                  <a:pt x="59360" y="15230"/>
                </a:lnTo>
                <a:lnTo>
                  <a:pt x="59390" y="14740"/>
                </a:lnTo>
                <a:lnTo>
                  <a:pt x="59390" y="14410"/>
                </a:lnTo>
                <a:lnTo>
                  <a:pt x="59360" y="13850"/>
                </a:lnTo>
                <a:lnTo>
                  <a:pt x="59360" y="13590"/>
                </a:lnTo>
                <a:lnTo>
                  <a:pt x="59530" y="13460"/>
                </a:lnTo>
                <a:lnTo>
                  <a:pt x="59890" y="13460"/>
                </a:lnTo>
                <a:lnTo>
                  <a:pt x="60290" y="13480"/>
                </a:lnTo>
                <a:lnTo>
                  <a:pt x="60520" y="13510"/>
                </a:lnTo>
                <a:lnTo>
                  <a:pt x="60760" y="13800"/>
                </a:lnTo>
                <a:lnTo>
                  <a:pt x="61070" y="14090"/>
                </a:lnTo>
                <a:lnTo>
                  <a:pt x="61420" y="14090"/>
                </a:lnTo>
                <a:lnTo>
                  <a:pt x="61520" y="14190"/>
                </a:lnTo>
                <a:lnTo>
                  <a:pt x="61520" y="14390"/>
                </a:lnTo>
                <a:lnTo>
                  <a:pt x="61570" y="14950"/>
                </a:lnTo>
                <a:lnTo>
                  <a:pt x="61700" y="15170"/>
                </a:lnTo>
                <a:lnTo>
                  <a:pt x="62120" y="15170"/>
                </a:lnTo>
                <a:lnTo>
                  <a:pt x="62500" y="15210"/>
                </a:lnTo>
                <a:lnTo>
                  <a:pt x="63080" y="15520"/>
                </a:lnTo>
                <a:lnTo>
                  <a:pt x="63480" y="16040"/>
                </a:lnTo>
                <a:lnTo>
                  <a:pt x="64070" y="16490"/>
                </a:lnTo>
                <a:lnTo>
                  <a:pt x="64430" y="16840"/>
                </a:lnTo>
                <a:lnTo>
                  <a:pt x="64700" y="17050"/>
                </a:lnTo>
                <a:lnTo>
                  <a:pt x="64990" y="17050"/>
                </a:lnTo>
                <a:lnTo>
                  <a:pt x="65300" y="17030"/>
                </a:lnTo>
                <a:lnTo>
                  <a:pt x="65650" y="16860"/>
                </a:lnTo>
                <a:lnTo>
                  <a:pt x="66100" y="16750"/>
                </a:lnTo>
                <a:lnTo>
                  <a:pt x="66420" y="16600"/>
                </a:lnTo>
                <a:lnTo>
                  <a:pt x="66490" y="16450"/>
                </a:lnTo>
                <a:lnTo>
                  <a:pt x="66470" y="16120"/>
                </a:lnTo>
                <a:lnTo>
                  <a:pt x="66520" y="15710"/>
                </a:lnTo>
                <a:lnTo>
                  <a:pt x="66790" y="15580"/>
                </a:lnTo>
                <a:lnTo>
                  <a:pt x="66890" y="15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