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Kočani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oča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1960" y="16810"/>
                </a:moveTo>
                <a:lnTo>
                  <a:pt x="71960" y="16660"/>
                </a:lnTo>
                <a:lnTo>
                  <a:pt x="72060" y="16540"/>
                </a:lnTo>
                <a:lnTo>
                  <a:pt x="72280" y="16520"/>
                </a:lnTo>
                <a:lnTo>
                  <a:pt x="72820" y="16500"/>
                </a:lnTo>
                <a:lnTo>
                  <a:pt x="73250" y="16460"/>
                </a:lnTo>
                <a:lnTo>
                  <a:pt x="73480" y="16460"/>
                </a:lnTo>
                <a:lnTo>
                  <a:pt x="73740" y="16460"/>
                </a:lnTo>
                <a:lnTo>
                  <a:pt x="73890" y="16460"/>
                </a:lnTo>
                <a:lnTo>
                  <a:pt x="74070" y="16490"/>
                </a:lnTo>
                <a:lnTo>
                  <a:pt x="74450" y="16560"/>
                </a:lnTo>
                <a:lnTo>
                  <a:pt x="74450" y="16690"/>
                </a:lnTo>
                <a:lnTo>
                  <a:pt x="74600" y="17170"/>
                </a:lnTo>
                <a:lnTo>
                  <a:pt x="74840" y="17300"/>
                </a:lnTo>
                <a:lnTo>
                  <a:pt x="75010" y="17140"/>
                </a:lnTo>
                <a:lnTo>
                  <a:pt x="75150" y="16870"/>
                </a:lnTo>
                <a:lnTo>
                  <a:pt x="75360" y="16760"/>
                </a:lnTo>
                <a:lnTo>
                  <a:pt x="75570" y="16900"/>
                </a:lnTo>
                <a:lnTo>
                  <a:pt x="75800" y="17240"/>
                </a:lnTo>
                <a:lnTo>
                  <a:pt x="75830" y="17760"/>
                </a:lnTo>
                <a:lnTo>
                  <a:pt x="75830" y="18730"/>
                </a:lnTo>
                <a:lnTo>
                  <a:pt x="75990" y="19140"/>
                </a:lnTo>
                <a:lnTo>
                  <a:pt x="76340" y="19340"/>
                </a:lnTo>
                <a:lnTo>
                  <a:pt x="76860" y="19620"/>
                </a:lnTo>
                <a:lnTo>
                  <a:pt x="77000" y="19780"/>
                </a:lnTo>
                <a:lnTo>
                  <a:pt x="77100" y="20500"/>
                </a:lnTo>
                <a:lnTo>
                  <a:pt x="77080" y="20860"/>
                </a:lnTo>
                <a:lnTo>
                  <a:pt x="77220" y="21090"/>
                </a:lnTo>
                <a:lnTo>
                  <a:pt x="77470" y="21410"/>
                </a:lnTo>
                <a:lnTo>
                  <a:pt x="77550" y="21680"/>
                </a:lnTo>
                <a:lnTo>
                  <a:pt x="77790" y="21970"/>
                </a:lnTo>
                <a:lnTo>
                  <a:pt x="77810" y="22410"/>
                </a:lnTo>
                <a:lnTo>
                  <a:pt x="77790" y="22900"/>
                </a:lnTo>
                <a:lnTo>
                  <a:pt x="77860" y="23270"/>
                </a:lnTo>
                <a:lnTo>
                  <a:pt x="78030" y="23560"/>
                </a:lnTo>
                <a:lnTo>
                  <a:pt x="78030" y="23930"/>
                </a:lnTo>
                <a:lnTo>
                  <a:pt x="77860" y="24040"/>
                </a:lnTo>
                <a:lnTo>
                  <a:pt x="77490" y="24290"/>
                </a:lnTo>
                <a:lnTo>
                  <a:pt x="77270" y="24290"/>
                </a:lnTo>
                <a:lnTo>
                  <a:pt x="77070" y="24260"/>
                </a:lnTo>
                <a:lnTo>
                  <a:pt x="76900" y="24130"/>
                </a:lnTo>
                <a:lnTo>
                  <a:pt x="76740" y="23880"/>
                </a:lnTo>
                <a:lnTo>
                  <a:pt x="76520" y="23700"/>
                </a:lnTo>
                <a:lnTo>
                  <a:pt x="76350" y="23610"/>
                </a:lnTo>
                <a:lnTo>
                  <a:pt x="76050" y="23610"/>
                </a:lnTo>
                <a:lnTo>
                  <a:pt x="75780" y="23630"/>
                </a:lnTo>
                <a:lnTo>
                  <a:pt x="75670" y="23810"/>
                </a:lnTo>
                <a:lnTo>
                  <a:pt x="75570" y="24440"/>
                </a:lnTo>
                <a:lnTo>
                  <a:pt x="75510" y="25100"/>
                </a:lnTo>
                <a:lnTo>
                  <a:pt x="75340" y="25580"/>
                </a:lnTo>
                <a:lnTo>
                  <a:pt x="75320" y="25980"/>
                </a:lnTo>
                <a:lnTo>
                  <a:pt x="75370" y="27140"/>
                </a:lnTo>
                <a:lnTo>
                  <a:pt x="75120" y="27430"/>
                </a:lnTo>
                <a:lnTo>
                  <a:pt x="75110" y="27530"/>
                </a:lnTo>
                <a:lnTo>
                  <a:pt x="74990" y="27530"/>
                </a:lnTo>
                <a:lnTo>
                  <a:pt x="74680" y="27630"/>
                </a:lnTo>
                <a:lnTo>
                  <a:pt x="74400" y="28000"/>
                </a:lnTo>
                <a:lnTo>
                  <a:pt x="74270" y="28260"/>
                </a:lnTo>
                <a:lnTo>
                  <a:pt x="74110" y="28340"/>
                </a:lnTo>
                <a:lnTo>
                  <a:pt x="73920" y="28280"/>
                </a:lnTo>
                <a:lnTo>
                  <a:pt x="73870" y="28100"/>
                </a:lnTo>
                <a:lnTo>
                  <a:pt x="73730" y="27980"/>
                </a:lnTo>
                <a:lnTo>
                  <a:pt x="73530" y="27980"/>
                </a:lnTo>
                <a:lnTo>
                  <a:pt x="73370" y="28100"/>
                </a:lnTo>
                <a:lnTo>
                  <a:pt x="73240" y="28300"/>
                </a:lnTo>
                <a:lnTo>
                  <a:pt x="72900" y="28590"/>
                </a:lnTo>
                <a:lnTo>
                  <a:pt x="72570" y="28610"/>
                </a:lnTo>
                <a:lnTo>
                  <a:pt x="72310" y="28610"/>
                </a:lnTo>
                <a:lnTo>
                  <a:pt x="72270" y="28610"/>
                </a:lnTo>
                <a:lnTo>
                  <a:pt x="72150" y="28540"/>
                </a:lnTo>
                <a:lnTo>
                  <a:pt x="71960" y="28280"/>
                </a:lnTo>
                <a:lnTo>
                  <a:pt x="71800" y="28280"/>
                </a:lnTo>
                <a:lnTo>
                  <a:pt x="71590" y="28180"/>
                </a:lnTo>
                <a:lnTo>
                  <a:pt x="71480" y="27690"/>
                </a:lnTo>
                <a:lnTo>
                  <a:pt x="71420" y="27470"/>
                </a:lnTo>
                <a:lnTo>
                  <a:pt x="71340" y="27300"/>
                </a:lnTo>
                <a:lnTo>
                  <a:pt x="71200" y="27020"/>
                </a:lnTo>
                <a:lnTo>
                  <a:pt x="71170" y="26230"/>
                </a:lnTo>
                <a:lnTo>
                  <a:pt x="71170" y="25900"/>
                </a:lnTo>
                <a:lnTo>
                  <a:pt x="71260" y="25680"/>
                </a:lnTo>
                <a:lnTo>
                  <a:pt x="71370" y="25600"/>
                </a:lnTo>
                <a:lnTo>
                  <a:pt x="71400" y="25470"/>
                </a:lnTo>
                <a:lnTo>
                  <a:pt x="71370" y="25250"/>
                </a:lnTo>
                <a:lnTo>
                  <a:pt x="71290" y="25130"/>
                </a:lnTo>
                <a:lnTo>
                  <a:pt x="71040" y="25130"/>
                </a:lnTo>
                <a:lnTo>
                  <a:pt x="70640" y="25150"/>
                </a:lnTo>
                <a:lnTo>
                  <a:pt x="69910" y="25170"/>
                </a:lnTo>
                <a:lnTo>
                  <a:pt x="69370" y="24800"/>
                </a:lnTo>
                <a:lnTo>
                  <a:pt x="68920" y="24230"/>
                </a:lnTo>
                <a:lnTo>
                  <a:pt x="68770" y="23810"/>
                </a:lnTo>
                <a:lnTo>
                  <a:pt x="68760" y="23780"/>
                </a:lnTo>
                <a:lnTo>
                  <a:pt x="68760" y="23730"/>
                </a:lnTo>
                <a:lnTo>
                  <a:pt x="68930" y="23520"/>
                </a:lnTo>
                <a:lnTo>
                  <a:pt x="69280" y="23260"/>
                </a:lnTo>
                <a:lnTo>
                  <a:pt x="69720" y="22810"/>
                </a:lnTo>
                <a:lnTo>
                  <a:pt x="70230" y="22400"/>
                </a:lnTo>
                <a:lnTo>
                  <a:pt x="70390" y="22020"/>
                </a:lnTo>
                <a:lnTo>
                  <a:pt x="70610" y="21650"/>
                </a:lnTo>
                <a:lnTo>
                  <a:pt x="70880" y="21470"/>
                </a:lnTo>
                <a:lnTo>
                  <a:pt x="71150" y="21310"/>
                </a:lnTo>
                <a:lnTo>
                  <a:pt x="71310" y="21270"/>
                </a:lnTo>
                <a:lnTo>
                  <a:pt x="71430" y="20720"/>
                </a:lnTo>
                <a:lnTo>
                  <a:pt x="71560" y="20270"/>
                </a:lnTo>
                <a:lnTo>
                  <a:pt x="71610" y="20070"/>
                </a:lnTo>
                <a:lnTo>
                  <a:pt x="71840" y="19260"/>
                </a:lnTo>
                <a:lnTo>
                  <a:pt x="71940" y="18790"/>
                </a:lnTo>
                <a:lnTo>
                  <a:pt x="72190" y="18350"/>
                </a:lnTo>
                <a:lnTo>
                  <a:pt x="72230" y="17960"/>
                </a:lnTo>
                <a:lnTo>
                  <a:pt x="72170" y="17600"/>
                </a:lnTo>
                <a:lnTo>
                  <a:pt x="72010" y="17230"/>
                </a:lnTo>
                <a:lnTo>
                  <a:pt x="71960" y="16900"/>
                </a:lnTo>
                <a:lnTo>
                  <a:pt x="71960" y="1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