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Konče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onč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5480" y="47620"/>
                </a:moveTo>
                <a:lnTo>
                  <a:pt x="75300" y="47560"/>
                </a:lnTo>
                <a:lnTo>
                  <a:pt x="74820" y="47500"/>
                </a:lnTo>
                <a:lnTo>
                  <a:pt x="74180" y="47520"/>
                </a:lnTo>
                <a:lnTo>
                  <a:pt x="73270" y="47740"/>
                </a:lnTo>
                <a:lnTo>
                  <a:pt x="72620" y="47900"/>
                </a:lnTo>
                <a:lnTo>
                  <a:pt x="71760" y="48240"/>
                </a:lnTo>
                <a:lnTo>
                  <a:pt x="71620" y="48480"/>
                </a:lnTo>
                <a:lnTo>
                  <a:pt x="71580" y="48710"/>
                </a:lnTo>
                <a:lnTo>
                  <a:pt x="71420" y="48710"/>
                </a:lnTo>
                <a:lnTo>
                  <a:pt x="71370" y="48630"/>
                </a:lnTo>
                <a:lnTo>
                  <a:pt x="71270" y="48460"/>
                </a:lnTo>
                <a:lnTo>
                  <a:pt x="71190" y="47900"/>
                </a:lnTo>
                <a:lnTo>
                  <a:pt x="71170" y="47520"/>
                </a:lnTo>
                <a:lnTo>
                  <a:pt x="71240" y="47230"/>
                </a:lnTo>
                <a:lnTo>
                  <a:pt x="71340" y="47140"/>
                </a:lnTo>
                <a:lnTo>
                  <a:pt x="71540" y="46930"/>
                </a:lnTo>
                <a:lnTo>
                  <a:pt x="71610" y="46600"/>
                </a:lnTo>
                <a:lnTo>
                  <a:pt x="71440" y="46240"/>
                </a:lnTo>
                <a:lnTo>
                  <a:pt x="71150" y="46080"/>
                </a:lnTo>
                <a:lnTo>
                  <a:pt x="70730" y="45850"/>
                </a:lnTo>
                <a:lnTo>
                  <a:pt x="70410" y="45810"/>
                </a:lnTo>
                <a:lnTo>
                  <a:pt x="70310" y="45570"/>
                </a:lnTo>
                <a:lnTo>
                  <a:pt x="70260" y="45450"/>
                </a:lnTo>
                <a:lnTo>
                  <a:pt x="70240" y="44980"/>
                </a:lnTo>
                <a:lnTo>
                  <a:pt x="70070" y="44600"/>
                </a:lnTo>
                <a:lnTo>
                  <a:pt x="69820" y="44210"/>
                </a:lnTo>
                <a:lnTo>
                  <a:pt x="69520" y="43720"/>
                </a:lnTo>
                <a:lnTo>
                  <a:pt x="69130" y="43290"/>
                </a:lnTo>
                <a:lnTo>
                  <a:pt x="68900" y="43000"/>
                </a:lnTo>
                <a:lnTo>
                  <a:pt x="68860" y="42950"/>
                </a:lnTo>
                <a:lnTo>
                  <a:pt x="68890" y="42730"/>
                </a:lnTo>
                <a:lnTo>
                  <a:pt x="69080" y="42550"/>
                </a:lnTo>
                <a:lnTo>
                  <a:pt x="69420" y="42280"/>
                </a:lnTo>
                <a:lnTo>
                  <a:pt x="69740" y="42010"/>
                </a:lnTo>
                <a:lnTo>
                  <a:pt x="70160" y="41560"/>
                </a:lnTo>
                <a:lnTo>
                  <a:pt x="70580" y="41060"/>
                </a:lnTo>
                <a:lnTo>
                  <a:pt x="70990" y="40680"/>
                </a:lnTo>
                <a:lnTo>
                  <a:pt x="71140" y="40390"/>
                </a:lnTo>
                <a:lnTo>
                  <a:pt x="71500" y="40540"/>
                </a:lnTo>
                <a:lnTo>
                  <a:pt x="71730" y="40540"/>
                </a:lnTo>
                <a:lnTo>
                  <a:pt x="72060" y="40630"/>
                </a:lnTo>
                <a:lnTo>
                  <a:pt x="72340" y="40900"/>
                </a:lnTo>
                <a:lnTo>
                  <a:pt x="72640" y="41150"/>
                </a:lnTo>
                <a:lnTo>
                  <a:pt x="72910" y="41200"/>
                </a:lnTo>
                <a:lnTo>
                  <a:pt x="73330" y="41220"/>
                </a:lnTo>
                <a:lnTo>
                  <a:pt x="74030" y="41270"/>
                </a:lnTo>
                <a:lnTo>
                  <a:pt x="74530" y="41310"/>
                </a:lnTo>
                <a:lnTo>
                  <a:pt x="74840" y="41560"/>
                </a:lnTo>
                <a:lnTo>
                  <a:pt x="75320" y="42100"/>
                </a:lnTo>
                <a:lnTo>
                  <a:pt x="75640" y="42640"/>
                </a:lnTo>
                <a:lnTo>
                  <a:pt x="75970" y="43020"/>
                </a:lnTo>
                <a:lnTo>
                  <a:pt x="76120" y="43220"/>
                </a:lnTo>
                <a:lnTo>
                  <a:pt x="76120" y="43490"/>
                </a:lnTo>
                <a:lnTo>
                  <a:pt x="76040" y="43720"/>
                </a:lnTo>
                <a:lnTo>
                  <a:pt x="75870" y="43850"/>
                </a:lnTo>
                <a:lnTo>
                  <a:pt x="75680" y="43940"/>
                </a:lnTo>
                <a:lnTo>
                  <a:pt x="75670" y="44190"/>
                </a:lnTo>
                <a:lnTo>
                  <a:pt x="75850" y="44350"/>
                </a:lnTo>
                <a:lnTo>
                  <a:pt x="76190" y="44440"/>
                </a:lnTo>
                <a:lnTo>
                  <a:pt x="76640" y="44440"/>
                </a:lnTo>
                <a:lnTo>
                  <a:pt x="77300" y="44620"/>
                </a:lnTo>
                <a:lnTo>
                  <a:pt x="77530" y="44720"/>
                </a:lnTo>
                <a:lnTo>
                  <a:pt x="77490" y="44750"/>
                </a:lnTo>
                <a:lnTo>
                  <a:pt x="77470" y="45050"/>
                </a:lnTo>
                <a:lnTo>
                  <a:pt x="77470" y="45400"/>
                </a:lnTo>
                <a:lnTo>
                  <a:pt x="77490" y="45790"/>
                </a:lnTo>
                <a:lnTo>
                  <a:pt x="77610" y="46170"/>
                </a:lnTo>
                <a:lnTo>
                  <a:pt x="77660" y="46600"/>
                </a:lnTo>
                <a:lnTo>
                  <a:pt x="77710" y="46640"/>
                </a:lnTo>
                <a:lnTo>
                  <a:pt x="77670" y="46960"/>
                </a:lnTo>
                <a:lnTo>
                  <a:pt x="77500" y="47110"/>
                </a:lnTo>
                <a:lnTo>
                  <a:pt x="77080" y="47050"/>
                </a:lnTo>
                <a:lnTo>
                  <a:pt x="76900" y="46910"/>
                </a:lnTo>
                <a:lnTo>
                  <a:pt x="76640" y="46910"/>
                </a:lnTo>
                <a:lnTo>
                  <a:pt x="76220" y="47050"/>
                </a:lnTo>
                <a:lnTo>
                  <a:pt x="75720" y="47290"/>
                </a:lnTo>
                <a:lnTo>
                  <a:pt x="75480" y="47540"/>
                </a:lnTo>
                <a:lnTo>
                  <a:pt x="75480" y="4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