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Kičevo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i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3160" y="48720"/>
                </a:moveTo>
                <a:lnTo>
                  <a:pt x="13070" y="48620"/>
                </a:lnTo>
                <a:lnTo>
                  <a:pt x="13350" y="48090"/>
                </a:lnTo>
                <a:lnTo>
                  <a:pt x="13450" y="47770"/>
                </a:lnTo>
                <a:lnTo>
                  <a:pt x="13570" y="47200"/>
                </a:lnTo>
                <a:lnTo>
                  <a:pt x="13640" y="46700"/>
                </a:lnTo>
                <a:lnTo>
                  <a:pt x="13780" y="46290"/>
                </a:lnTo>
                <a:lnTo>
                  <a:pt x="14020" y="45970"/>
                </a:lnTo>
                <a:lnTo>
                  <a:pt x="14300" y="45910"/>
                </a:lnTo>
                <a:lnTo>
                  <a:pt x="14470" y="46000"/>
                </a:lnTo>
                <a:lnTo>
                  <a:pt x="14640" y="46070"/>
                </a:lnTo>
                <a:lnTo>
                  <a:pt x="15030" y="46220"/>
                </a:lnTo>
                <a:lnTo>
                  <a:pt x="15600" y="46320"/>
                </a:lnTo>
                <a:lnTo>
                  <a:pt x="16050" y="46160"/>
                </a:lnTo>
                <a:lnTo>
                  <a:pt x="16430" y="45780"/>
                </a:lnTo>
                <a:lnTo>
                  <a:pt x="16850" y="44980"/>
                </a:lnTo>
                <a:lnTo>
                  <a:pt x="17290" y="44730"/>
                </a:lnTo>
                <a:lnTo>
                  <a:pt x="17290" y="44140"/>
                </a:lnTo>
                <a:lnTo>
                  <a:pt x="17330" y="43700"/>
                </a:lnTo>
                <a:lnTo>
                  <a:pt x="17780" y="43200"/>
                </a:lnTo>
                <a:lnTo>
                  <a:pt x="17780" y="42610"/>
                </a:lnTo>
                <a:lnTo>
                  <a:pt x="17780" y="42110"/>
                </a:lnTo>
                <a:lnTo>
                  <a:pt x="17780" y="41220"/>
                </a:lnTo>
                <a:lnTo>
                  <a:pt x="17550" y="39930"/>
                </a:lnTo>
                <a:lnTo>
                  <a:pt x="17490" y="39630"/>
                </a:lnTo>
                <a:lnTo>
                  <a:pt x="17350" y="39610"/>
                </a:lnTo>
                <a:lnTo>
                  <a:pt x="16870" y="39730"/>
                </a:lnTo>
                <a:lnTo>
                  <a:pt x="16590" y="39510"/>
                </a:lnTo>
                <a:lnTo>
                  <a:pt x="16560" y="39200"/>
                </a:lnTo>
                <a:lnTo>
                  <a:pt x="16940" y="38720"/>
                </a:lnTo>
                <a:lnTo>
                  <a:pt x="17750" y="38690"/>
                </a:lnTo>
                <a:lnTo>
                  <a:pt x="18030" y="38470"/>
                </a:lnTo>
                <a:lnTo>
                  <a:pt x="18650" y="37740"/>
                </a:lnTo>
                <a:lnTo>
                  <a:pt x="19050" y="37480"/>
                </a:lnTo>
                <a:lnTo>
                  <a:pt x="19380" y="37480"/>
                </a:lnTo>
                <a:lnTo>
                  <a:pt x="19860" y="37480"/>
                </a:lnTo>
                <a:lnTo>
                  <a:pt x="20040" y="37330"/>
                </a:lnTo>
                <a:lnTo>
                  <a:pt x="20610" y="37270"/>
                </a:lnTo>
                <a:lnTo>
                  <a:pt x="20990" y="37230"/>
                </a:lnTo>
                <a:lnTo>
                  <a:pt x="21730" y="37450"/>
                </a:lnTo>
                <a:lnTo>
                  <a:pt x="22270" y="37740"/>
                </a:lnTo>
                <a:lnTo>
                  <a:pt x="22800" y="38120"/>
                </a:lnTo>
                <a:lnTo>
                  <a:pt x="23130" y="38560"/>
                </a:lnTo>
                <a:lnTo>
                  <a:pt x="23390" y="38880"/>
                </a:lnTo>
                <a:lnTo>
                  <a:pt x="23710" y="39170"/>
                </a:lnTo>
                <a:lnTo>
                  <a:pt x="23740" y="38970"/>
                </a:lnTo>
                <a:lnTo>
                  <a:pt x="23930" y="38850"/>
                </a:lnTo>
                <a:lnTo>
                  <a:pt x="24260" y="38590"/>
                </a:lnTo>
                <a:lnTo>
                  <a:pt x="24760" y="38530"/>
                </a:lnTo>
                <a:lnTo>
                  <a:pt x="25210" y="38370"/>
                </a:lnTo>
                <a:lnTo>
                  <a:pt x="25590" y="38310"/>
                </a:lnTo>
                <a:lnTo>
                  <a:pt x="25900" y="38050"/>
                </a:lnTo>
                <a:lnTo>
                  <a:pt x="26110" y="38050"/>
                </a:lnTo>
                <a:lnTo>
                  <a:pt x="26120" y="38070"/>
                </a:lnTo>
                <a:lnTo>
                  <a:pt x="26230" y="38500"/>
                </a:lnTo>
                <a:lnTo>
                  <a:pt x="26440" y="38690"/>
                </a:lnTo>
                <a:lnTo>
                  <a:pt x="26820" y="38720"/>
                </a:lnTo>
                <a:lnTo>
                  <a:pt x="27200" y="38720"/>
                </a:lnTo>
                <a:lnTo>
                  <a:pt x="27700" y="38940"/>
                </a:lnTo>
                <a:lnTo>
                  <a:pt x="27890" y="39320"/>
                </a:lnTo>
                <a:lnTo>
                  <a:pt x="27890" y="39920"/>
                </a:lnTo>
                <a:lnTo>
                  <a:pt x="27890" y="40650"/>
                </a:lnTo>
                <a:lnTo>
                  <a:pt x="27840" y="41290"/>
                </a:lnTo>
                <a:lnTo>
                  <a:pt x="27860" y="41260"/>
                </a:lnTo>
                <a:lnTo>
                  <a:pt x="27980" y="41540"/>
                </a:lnTo>
                <a:lnTo>
                  <a:pt x="28080" y="42300"/>
                </a:lnTo>
                <a:lnTo>
                  <a:pt x="28270" y="42590"/>
                </a:lnTo>
                <a:lnTo>
                  <a:pt x="28690" y="43000"/>
                </a:lnTo>
                <a:lnTo>
                  <a:pt x="29140" y="43220"/>
                </a:lnTo>
                <a:lnTo>
                  <a:pt x="29480" y="43440"/>
                </a:lnTo>
                <a:lnTo>
                  <a:pt x="29500" y="43720"/>
                </a:lnTo>
                <a:lnTo>
                  <a:pt x="29140" y="43950"/>
                </a:lnTo>
                <a:lnTo>
                  <a:pt x="28740" y="44360"/>
                </a:lnTo>
                <a:lnTo>
                  <a:pt x="28340" y="44900"/>
                </a:lnTo>
                <a:lnTo>
                  <a:pt x="27820" y="45270"/>
                </a:lnTo>
                <a:lnTo>
                  <a:pt x="27600" y="45620"/>
                </a:lnTo>
                <a:lnTo>
                  <a:pt x="27270" y="45720"/>
                </a:lnTo>
                <a:lnTo>
                  <a:pt x="27010" y="45880"/>
                </a:lnTo>
                <a:lnTo>
                  <a:pt x="26940" y="46220"/>
                </a:lnTo>
                <a:lnTo>
                  <a:pt x="26940" y="46410"/>
                </a:lnTo>
                <a:lnTo>
                  <a:pt x="26940" y="46640"/>
                </a:lnTo>
                <a:lnTo>
                  <a:pt x="26300" y="46440"/>
                </a:lnTo>
                <a:lnTo>
                  <a:pt x="25750" y="46510"/>
                </a:lnTo>
                <a:lnTo>
                  <a:pt x="25660" y="46700"/>
                </a:lnTo>
                <a:lnTo>
                  <a:pt x="25640" y="47010"/>
                </a:lnTo>
                <a:lnTo>
                  <a:pt x="25800" y="47430"/>
                </a:lnTo>
                <a:lnTo>
                  <a:pt x="25880" y="47840"/>
                </a:lnTo>
                <a:lnTo>
                  <a:pt x="25880" y="48180"/>
                </a:lnTo>
                <a:lnTo>
                  <a:pt x="26110" y="48560"/>
                </a:lnTo>
                <a:lnTo>
                  <a:pt x="26540" y="48440"/>
                </a:lnTo>
                <a:lnTo>
                  <a:pt x="26770" y="48440"/>
                </a:lnTo>
                <a:lnTo>
                  <a:pt x="26800" y="48440"/>
                </a:lnTo>
                <a:lnTo>
                  <a:pt x="27110" y="48280"/>
                </a:lnTo>
                <a:lnTo>
                  <a:pt x="27390" y="48250"/>
                </a:lnTo>
                <a:lnTo>
                  <a:pt x="27510" y="48500"/>
                </a:lnTo>
                <a:lnTo>
                  <a:pt x="27770" y="48970"/>
                </a:lnTo>
                <a:lnTo>
                  <a:pt x="28240" y="49190"/>
                </a:lnTo>
                <a:lnTo>
                  <a:pt x="28790" y="49420"/>
                </a:lnTo>
                <a:lnTo>
                  <a:pt x="28970" y="49560"/>
                </a:lnTo>
                <a:lnTo>
                  <a:pt x="28890" y="49750"/>
                </a:lnTo>
                <a:lnTo>
                  <a:pt x="29130" y="50310"/>
                </a:lnTo>
                <a:lnTo>
                  <a:pt x="29170" y="50510"/>
                </a:lnTo>
                <a:lnTo>
                  <a:pt x="29020" y="50420"/>
                </a:lnTo>
                <a:lnTo>
                  <a:pt x="28480" y="50690"/>
                </a:lnTo>
                <a:lnTo>
                  <a:pt x="28380" y="51050"/>
                </a:lnTo>
                <a:lnTo>
                  <a:pt x="27840" y="51590"/>
                </a:lnTo>
                <a:lnTo>
                  <a:pt x="27270" y="51950"/>
                </a:lnTo>
                <a:lnTo>
                  <a:pt x="26220" y="52000"/>
                </a:lnTo>
                <a:lnTo>
                  <a:pt x="25510" y="52000"/>
                </a:lnTo>
                <a:lnTo>
                  <a:pt x="24520" y="51970"/>
                </a:lnTo>
                <a:lnTo>
                  <a:pt x="23680" y="52340"/>
                </a:lnTo>
                <a:lnTo>
                  <a:pt x="22880" y="52940"/>
                </a:lnTo>
                <a:lnTo>
                  <a:pt x="22670" y="53370"/>
                </a:lnTo>
                <a:lnTo>
                  <a:pt x="22470" y="53080"/>
                </a:lnTo>
                <a:lnTo>
                  <a:pt x="22170" y="52420"/>
                </a:lnTo>
                <a:lnTo>
                  <a:pt x="21880" y="52100"/>
                </a:lnTo>
                <a:lnTo>
                  <a:pt x="21220" y="51880"/>
                </a:lnTo>
                <a:lnTo>
                  <a:pt x="20960" y="51340"/>
                </a:lnTo>
                <a:lnTo>
                  <a:pt x="21030" y="50810"/>
                </a:lnTo>
                <a:lnTo>
                  <a:pt x="20910" y="50200"/>
                </a:lnTo>
                <a:lnTo>
                  <a:pt x="20530" y="49420"/>
                </a:lnTo>
                <a:lnTo>
                  <a:pt x="20290" y="48750"/>
                </a:lnTo>
                <a:lnTo>
                  <a:pt x="20130" y="48750"/>
                </a:lnTo>
                <a:lnTo>
                  <a:pt x="18940" y="48720"/>
                </a:lnTo>
                <a:lnTo>
                  <a:pt x="18180" y="48530"/>
                </a:lnTo>
                <a:lnTo>
                  <a:pt x="17100" y="48440"/>
                </a:lnTo>
                <a:lnTo>
                  <a:pt x="16200" y="48470"/>
                </a:lnTo>
                <a:lnTo>
                  <a:pt x="14610" y="48500"/>
                </a:lnTo>
                <a:lnTo>
                  <a:pt x="13470" y="48440"/>
                </a:lnTo>
                <a:lnTo>
                  <a:pt x="13160" y="4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