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Kisela Voda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Kisela Vod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0100" y="24870"/>
                </a:moveTo>
                <a:lnTo>
                  <a:pt x="39950" y="24630"/>
                </a:lnTo>
                <a:lnTo>
                  <a:pt x="39950" y="24270"/>
                </a:lnTo>
                <a:lnTo>
                  <a:pt x="39950" y="24040"/>
                </a:lnTo>
                <a:lnTo>
                  <a:pt x="39730" y="23920"/>
                </a:lnTo>
                <a:lnTo>
                  <a:pt x="39430" y="23920"/>
                </a:lnTo>
                <a:lnTo>
                  <a:pt x="39380" y="23620"/>
                </a:lnTo>
                <a:lnTo>
                  <a:pt x="39400" y="23460"/>
                </a:lnTo>
                <a:lnTo>
                  <a:pt x="39470" y="22860"/>
                </a:lnTo>
                <a:lnTo>
                  <a:pt x="39640" y="22660"/>
                </a:lnTo>
                <a:lnTo>
                  <a:pt x="39950" y="23030"/>
                </a:lnTo>
                <a:lnTo>
                  <a:pt x="40390" y="23090"/>
                </a:lnTo>
                <a:lnTo>
                  <a:pt x="40790" y="23620"/>
                </a:lnTo>
                <a:lnTo>
                  <a:pt x="41180" y="23920"/>
                </a:lnTo>
                <a:lnTo>
                  <a:pt x="41920" y="24210"/>
                </a:lnTo>
                <a:lnTo>
                  <a:pt x="42410" y="24330"/>
                </a:lnTo>
                <a:lnTo>
                  <a:pt x="42940" y="24740"/>
                </a:lnTo>
                <a:lnTo>
                  <a:pt x="43240" y="25190"/>
                </a:lnTo>
                <a:lnTo>
                  <a:pt x="43200" y="25210"/>
                </a:lnTo>
                <a:lnTo>
                  <a:pt x="42960" y="25350"/>
                </a:lnTo>
                <a:lnTo>
                  <a:pt x="42770" y="25410"/>
                </a:lnTo>
                <a:lnTo>
                  <a:pt x="42600" y="25610"/>
                </a:lnTo>
                <a:lnTo>
                  <a:pt x="42500" y="25890"/>
                </a:lnTo>
                <a:lnTo>
                  <a:pt x="42430" y="26170"/>
                </a:lnTo>
                <a:lnTo>
                  <a:pt x="42290" y="26410"/>
                </a:lnTo>
                <a:lnTo>
                  <a:pt x="42020" y="26540"/>
                </a:lnTo>
                <a:lnTo>
                  <a:pt x="41590" y="26370"/>
                </a:lnTo>
                <a:lnTo>
                  <a:pt x="41510" y="26150"/>
                </a:lnTo>
                <a:lnTo>
                  <a:pt x="41510" y="25670"/>
                </a:lnTo>
                <a:lnTo>
                  <a:pt x="41510" y="25120"/>
                </a:lnTo>
                <a:lnTo>
                  <a:pt x="41180" y="24740"/>
                </a:lnTo>
                <a:lnTo>
                  <a:pt x="40830" y="24740"/>
                </a:lnTo>
                <a:lnTo>
                  <a:pt x="40520" y="24920"/>
                </a:lnTo>
                <a:lnTo>
                  <a:pt x="40220" y="24920"/>
                </a:lnTo>
                <a:lnTo>
                  <a:pt x="40130" y="24920"/>
                </a:lnTo>
                <a:lnTo>
                  <a:pt x="40100" y="2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