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Kavadartsi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Kavadarts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7250" y="61080"/>
                </a:moveTo>
                <a:lnTo>
                  <a:pt x="66970" y="61040"/>
                </a:lnTo>
                <a:lnTo>
                  <a:pt x="66170" y="61110"/>
                </a:lnTo>
                <a:lnTo>
                  <a:pt x="65360" y="61490"/>
                </a:lnTo>
                <a:lnTo>
                  <a:pt x="64090" y="62650"/>
                </a:lnTo>
                <a:lnTo>
                  <a:pt x="63340" y="62920"/>
                </a:lnTo>
                <a:lnTo>
                  <a:pt x="63080" y="62820"/>
                </a:lnTo>
                <a:lnTo>
                  <a:pt x="61900" y="62180"/>
                </a:lnTo>
                <a:lnTo>
                  <a:pt x="61820" y="62050"/>
                </a:lnTo>
                <a:lnTo>
                  <a:pt x="61760" y="61810"/>
                </a:lnTo>
                <a:lnTo>
                  <a:pt x="61650" y="61590"/>
                </a:lnTo>
                <a:lnTo>
                  <a:pt x="61390" y="61490"/>
                </a:lnTo>
                <a:lnTo>
                  <a:pt x="61240" y="61580"/>
                </a:lnTo>
                <a:lnTo>
                  <a:pt x="60880" y="61990"/>
                </a:lnTo>
                <a:lnTo>
                  <a:pt x="60710" y="62120"/>
                </a:lnTo>
                <a:lnTo>
                  <a:pt x="58440" y="62790"/>
                </a:lnTo>
                <a:lnTo>
                  <a:pt x="57370" y="63370"/>
                </a:lnTo>
                <a:lnTo>
                  <a:pt x="57040" y="63610"/>
                </a:lnTo>
                <a:lnTo>
                  <a:pt x="57040" y="63600"/>
                </a:lnTo>
                <a:lnTo>
                  <a:pt x="57030" y="63580"/>
                </a:lnTo>
                <a:lnTo>
                  <a:pt x="56960" y="63050"/>
                </a:lnTo>
                <a:lnTo>
                  <a:pt x="56960" y="62640"/>
                </a:lnTo>
                <a:lnTo>
                  <a:pt x="56870" y="62400"/>
                </a:lnTo>
                <a:lnTo>
                  <a:pt x="56670" y="62380"/>
                </a:lnTo>
                <a:lnTo>
                  <a:pt x="56470" y="62380"/>
                </a:lnTo>
                <a:lnTo>
                  <a:pt x="56170" y="62380"/>
                </a:lnTo>
                <a:lnTo>
                  <a:pt x="55900" y="62300"/>
                </a:lnTo>
                <a:lnTo>
                  <a:pt x="55700" y="62160"/>
                </a:lnTo>
                <a:lnTo>
                  <a:pt x="55630" y="61800"/>
                </a:lnTo>
                <a:lnTo>
                  <a:pt x="55580" y="61120"/>
                </a:lnTo>
                <a:lnTo>
                  <a:pt x="55630" y="60200"/>
                </a:lnTo>
                <a:lnTo>
                  <a:pt x="55620" y="59610"/>
                </a:lnTo>
                <a:lnTo>
                  <a:pt x="55350" y="59150"/>
                </a:lnTo>
                <a:lnTo>
                  <a:pt x="55170" y="59060"/>
                </a:lnTo>
                <a:lnTo>
                  <a:pt x="54950" y="58650"/>
                </a:lnTo>
                <a:lnTo>
                  <a:pt x="54970" y="58090"/>
                </a:lnTo>
                <a:lnTo>
                  <a:pt x="55020" y="57660"/>
                </a:lnTo>
                <a:lnTo>
                  <a:pt x="55240" y="57220"/>
                </a:lnTo>
                <a:lnTo>
                  <a:pt x="55420" y="56910"/>
                </a:lnTo>
                <a:lnTo>
                  <a:pt x="55490" y="56520"/>
                </a:lnTo>
                <a:lnTo>
                  <a:pt x="55620" y="56380"/>
                </a:lnTo>
                <a:lnTo>
                  <a:pt x="55550" y="56180"/>
                </a:lnTo>
                <a:lnTo>
                  <a:pt x="55410" y="56180"/>
                </a:lnTo>
                <a:lnTo>
                  <a:pt x="54950" y="56140"/>
                </a:lnTo>
                <a:lnTo>
                  <a:pt x="54710" y="56160"/>
                </a:lnTo>
                <a:lnTo>
                  <a:pt x="54410" y="56180"/>
                </a:lnTo>
                <a:lnTo>
                  <a:pt x="54040" y="56180"/>
                </a:lnTo>
                <a:lnTo>
                  <a:pt x="53730" y="56090"/>
                </a:lnTo>
                <a:lnTo>
                  <a:pt x="53570" y="55750"/>
                </a:lnTo>
                <a:lnTo>
                  <a:pt x="53390" y="55120"/>
                </a:lnTo>
                <a:lnTo>
                  <a:pt x="53300" y="54710"/>
                </a:lnTo>
                <a:lnTo>
                  <a:pt x="53280" y="54010"/>
                </a:lnTo>
                <a:lnTo>
                  <a:pt x="53330" y="53500"/>
                </a:lnTo>
                <a:lnTo>
                  <a:pt x="53330" y="53230"/>
                </a:lnTo>
                <a:lnTo>
                  <a:pt x="53410" y="52900"/>
                </a:lnTo>
                <a:lnTo>
                  <a:pt x="53500" y="52750"/>
                </a:lnTo>
                <a:lnTo>
                  <a:pt x="53610" y="52510"/>
                </a:lnTo>
                <a:lnTo>
                  <a:pt x="53630" y="52170"/>
                </a:lnTo>
                <a:lnTo>
                  <a:pt x="53630" y="51830"/>
                </a:lnTo>
                <a:lnTo>
                  <a:pt x="53550" y="51420"/>
                </a:lnTo>
                <a:lnTo>
                  <a:pt x="53350" y="51080"/>
                </a:lnTo>
                <a:lnTo>
                  <a:pt x="53160" y="50830"/>
                </a:lnTo>
                <a:lnTo>
                  <a:pt x="53090" y="50420"/>
                </a:lnTo>
                <a:lnTo>
                  <a:pt x="53120" y="49930"/>
                </a:lnTo>
                <a:lnTo>
                  <a:pt x="53120" y="49500"/>
                </a:lnTo>
                <a:lnTo>
                  <a:pt x="53250" y="49230"/>
                </a:lnTo>
                <a:lnTo>
                  <a:pt x="53250" y="48650"/>
                </a:lnTo>
                <a:lnTo>
                  <a:pt x="53180" y="48410"/>
                </a:lnTo>
                <a:lnTo>
                  <a:pt x="53000" y="48500"/>
                </a:lnTo>
                <a:lnTo>
                  <a:pt x="52910" y="48670"/>
                </a:lnTo>
                <a:lnTo>
                  <a:pt x="52820" y="48920"/>
                </a:lnTo>
                <a:lnTo>
                  <a:pt x="52720" y="49080"/>
                </a:lnTo>
                <a:lnTo>
                  <a:pt x="52380" y="49080"/>
                </a:lnTo>
                <a:lnTo>
                  <a:pt x="52200" y="48960"/>
                </a:lnTo>
                <a:lnTo>
                  <a:pt x="51820" y="48550"/>
                </a:lnTo>
                <a:lnTo>
                  <a:pt x="51600" y="48210"/>
                </a:lnTo>
                <a:lnTo>
                  <a:pt x="51600" y="47840"/>
                </a:lnTo>
                <a:lnTo>
                  <a:pt x="51600" y="47780"/>
                </a:lnTo>
                <a:lnTo>
                  <a:pt x="51910" y="47410"/>
                </a:lnTo>
                <a:lnTo>
                  <a:pt x="52110" y="47020"/>
                </a:lnTo>
                <a:lnTo>
                  <a:pt x="52330" y="46810"/>
                </a:lnTo>
                <a:lnTo>
                  <a:pt x="52740" y="46880"/>
                </a:lnTo>
                <a:lnTo>
                  <a:pt x="52910" y="47070"/>
                </a:lnTo>
                <a:lnTo>
                  <a:pt x="52940" y="47120"/>
                </a:lnTo>
                <a:lnTo>
                  <a:pt x="53140" y="47440"/>
                </a:lnTo>
                <a:lnTo>
                  <a:pt x="53500" y="47950"/>
                </a:lnTo>
                <a:lnTo>
                  <a:pt x="53820" y="48290"/>
                </a:lnTo>
                <a:lnTo>
                  <a:pt x="54450" y="48360"/>
                </a:lnTo>
                <a:lnTo>
                  <a:pt x="54720" y="48360"/>
                </a:lnTo>
                <a:lnTo>
                  <a:pt x="54960" y="48290"/>
                </a:lnTo>
                <a:lnTo>
                  <a:pt x="55500" y="48290"/>
                </a:lnTo>
                <a:lnTo>
                  <a:pt x="56050" y="48260"/>
                </a:lnTo>
                <a:lnTo>
                  <a:pt x="56300" y="48070"/>
                </a:lnTo>
                <a:lnTo>
                  <a:pt x="56380" y="47460"/>
                </a:lnTo>
                <a:lnTo>
                  <a:pt x="56540" y="47290"/>
                </a:lnTo>
                <a:lnTo>
                  <a:pt x="56850" y="47290"/>
                </a:lnTo>
                <a:lnTo>
                  <a:pt x="57080" y="47390"/>
                </a:lnTo>
                <a:lnTo>
                  <a:pt x="57380" y="47530"/>
                </a:lnTo>
                <a:lnTo>
                  <a:pt x="57670" y="47780"/>
                </a:lnTo>
                <a:lnTo>
                  <a:pt x="57870" y="47850"/>
                </a:lnTo>
                <a:lnTo>
                  <a:pt x="58050" y="47780"/>
                </a:lnTo>
                <a:lnTo>
                  <a:pt x="58060" y="47410"/>
                </a:lnTo>
                <a:lnTo>
                  <a:pt x="58210" y="47220"/>
                </a:lnTo>
                <a:lnTo>
                  <a:pt x="58460" y="47070"/>
                </a:lnTo>
                <a:lnTo>
                  <a:pt x="58830" y="46830"/>
                </a:lnTo>
                <a:lnTo>
                  <a:pt x="58920" y="46060"/>
                </a:lnTo>
                <a:lnTo>
                  <a:pt x="58880" y="45430"/>
                </a:lnTo>
                <a:lnTo>
                  <a:pt x="58990" y="45040"/>
                </a:lnTo>
                <a:lnTo>
                  <a:pt x="59100" y="44920"/>
                </a:lnTo>
                <a:lnTo>
                  <a:pt x="59350" y="45130"/>
                </a:lnTo>
                <a:lnTo>
                  <a:pt x="59730" y="45130"/>
                </a:lnTo>
                <a:lnTo>
                  <a:pt x="60050" y="45110"/>
                </a:lnTo>
                <a:lnTo>
                  <a:pt x="60410" y="44890"/>
                </a:lnTo>
                <a:lnTo>
                  <a:pt x="60700" y="44840"/>
                </a:lnTo>
                <a:lnTo>
                  <a:pt x="61060" y="44990"/>
                </a:lnTo>
                <a:lnTo>
                  <a:pt x="61240" y="45260"/>
                </a:lnTo>
                <a:lnTo>
                  <a:pt x="61230" y="46230"/>
                </a:lnTo>
                <a:lnTo>
                  <a:pt x="61320" y="46780"/>
                </a:lnTo>
                <a:lnTo>
                  <a:pt x="61430" y="47290"/>
                </a:lnTo>
                <a:lnTo>
                  <a:pt x="61590" y="48020"/>
                </a:lnTo>
                <a:lnTo>
                  <a:pt x="61570" y="48820"/>
                </a:lnTo>
                <a:lnTo>
                  <a:pt x="61590" y="49690"/>
                </a:lnTo>
                <a:lnTo>
                  <a:pt x="61750" y="50420"/>
                </a:lnTo>
                <a:lnTo>
                  <a:pt x="62060" y="50950"/>
                </a:lnTo>
                <a:lnTo>
                  <a:pt x="62130" y="51340"/>
                </a:lnTo>
                <a:lnTo>
                  <a:pt x="62120" y="51630"/>
                </a:lnTo>
                <a:lnTo>
                  <a:pt x="62130" y="51840"/>
                </a:lnTo>
                <a:lnTo>
                  <a:pt x="62480" y="52040"/>
                </a:lnTo>
                <a:lnTo>
                  <a:pt x="62680" y="52190"/>
                </a:lnTo>
                <a:lnTo>
                  <a:pt x="62620" y="52190"/>
                </a:lnTo>
                <a:lnTo>
                  <a:pt x="62970" y="52480"/>
                </a:lnTo>
                <a:lnTo>
                  <a:pt x="63560" y="53060"/>
                </a:lnTo>
                <a:lnTo>
                  <a:pt x="63910" y="53390"/>
                </a:lnTo>
                <a:lnTo>
                  <a:pt x="64090" y="53550"/>
                </a:lnTo>
                <a:lnTo>
                  <a:pt x="64230" y="53600"/>
                </a:lnTo>
                <a:lnTo>
                  <a:pt x="64350" y="53730"/>
                </a:lnTo>
                <a:lnTo>
                  <a:pt x="64490" y="53890"/>
                </a:lnTo>
                <a:lnTo>
                  <a:pt x="64690" y="54000"/>
                </a:lnTo>
                <a:lnTo>
                  <a:pt x="64910" y="54030"/>
                </a:lnTo>
                <a:lnTo>
                  <a:pt x="65070" y="54300"/>
                </a:lnTo>
                <a:lnTo>
                  <a:pt x="65250" y="54800"/>
                </a:lnTo>
                <a:lnTo>
                  <a:pt x="65760" y="55150"/>
                </a:lnTo>
                <a:lnTo>
                  <a:pt x="66340" y="55520"/>
                </a:lnTo>
                <a:lnTo>
                  <a:pt x="66980" y="55610"/>
                </a:lnTo>
                <a:lnTo>
                  <a:pt x="67560" y="55520"/>
                </a:lnTo>
                <a:lnTo>
                  <a:pt x="68450" y="55020"/>
                </a:lnTo>
                <a:lnTo>
                  <a:pt x="69450" y="54320"/>
                </a:lnTo>
                <a:lnTo>
                  <a:pt x="69670" y="54240"/>
                </a:lnTo>
                <a:lnTo>
                  <a:pt x="69670" y="54270"/>
                </a:lnTo>
                <a:lnTo>
                  <a:pt x="69790" y="54510"/>
                </a:lnTo>
                <a:lnTo>
                  <a:pt x="69870" y="54670"/>
                </a:lnTo>
                <a:lnTo>
                  <a:pt x="69890" y="54950"/>
                </a:lnTo>
                <a:lnTo>
                  <a:pt x="69890" y="55550"/>
                </a:lnTo>
                <a:lnTo>
                  <a:pt x="69890" y="55810"/>
                </a:lnTo>
                <a:lnTo>
                  <a:pt x="69940" y="56090"/>
                </a:lnTo>
                <a:lnTo>
                  <a:pt x="70130" y="56190"/>
                </a:lnTo>
                <a:lnTo>
                  <a:pt x="70310" y="56190"/>
                </a:lnTo>
                <a:lnTo>
                  <a:pt x="70400" y="56310"/>
                </a:lnTo>
                <a:lnTo>
                  <a:pt x="70390" y="56580"/>
                </a:lnTo>
                <a:lnTo>
                  <a:pt x="70190" y="56680"/>
                </a:lnTo>
                <a:lnTo>
                  <a:pt x="70040" y="56720"/>
                </a:lnTo>
                <a:lnTo>
                  <a:pt x="69690" y="57020"/>
                </a:lnTo>
                <a:lnTo>
                  <a:pt x="69400" y="57280"/>
                </a:lnTo>
                <a:lnTo>
                  <a:pt x="68980" y="57480"/>
                </a:lnTo>
                <a:lnTo>
                  <a:pt x="68800" y="57480"/>
                </a:lnTo>
                <a:lnTo>
                  <a:pt x="68670" y="57500"/>
                </a:lnTo>
                <a:lnTo>
                  <a:pt x="68550" y="57520"/>
                </a:lnTo>
                <a:lnTo>
                  <a:pt x="68520" y="57820"/>
                </a:lnTo>
                <a:lnTo>
                  <a:pt x="68620" y="58160"/>
                </a:lnTo>
                <a:lnTo>
                  <a:pt x="68730" y="58420"/>
                </a:lnTo>
                <a:lnTo>
                  <a:pt x="68790" y="58830"/>
                </a:lnTo>
                <a:lnTo>
                  <a:pt x="68880" y="59050"/>
                </a:lnTo>
                <a:lnTo>
                  <a:pt x="68950" y="59270"/>
                </a:lnTo>
                <a:lnTo>
                  <a:pt x="68950" y="59510"/>
                </a:lnTo>
                <a:lnTo>
                  <a:pt x="68850" y="59570"/>
                </a:lnTo>
                <a:lnTo>
                  <a:pt x="68610" y="59590"/>
                </a:lnTo>
                <a:lnTo>
                  <a:pt x="68100" y="59570"/>
                </a:lnTo>
                <a:lnTo>
                  <a:pt x="67500" y="59670"/>
                </a:lnTo>
                <a:lnTo>
                  <a:pt x="67290" y="59770"/>
                </a:lnTo>
                <a:lnTo>
                  <a:pt x="67170" y="60030"/>
                </a:lnTo>
                <a:lnTo>
                  <a:pt x="67130" y="60340"/>
                </a:lnTo>
                <a:lnTo>
                  <a:pt x="67060" y="60540"/>
                </a:lnTo>
                <a:lnTo>
                  <a:pt x="67250" y="61070"/>
                </a:lnTo>
                <a:lnTo>
                  <a:pt x="67250" y="61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