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Karpoš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arpoš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6970" y="19930"/>
                </a:moveTo>
                <a:lnTo>
                  <a:pt x="37390" y="19980"/>
                </a:lnTo>
                <a:lnTo>
                  <a:pt x="37770" y="20270"/>
                </a:lnTo>
                <a:lnTo>
                  <a:pt x="37980" y="20710"/>
                </a:lnTo>
                <a:lnTo>
                  <a:pt x="38390" y="21190"/>
                </a:lnTo>
                <a:lnTo>
                  <a:pt x="38940" y="21330"/>
                </a:lnTo>
                <a:lnTo>
                  <a:pt x="39230" y="21330"/>
                </a:lnTo>
                <a:lnTo>
                  <a:pt x="39410" y="21180"/>
                </a:lnTo>
                <a:lnTo>
                  <a:pt x="39400" y="21550"/>
                </a:lnTo>
                <a:lnTo>
                  <a:pt x="39370" y="21740"/>
                </a:lnTo>
                <a:lnTo>
                  <a:pt x="39380" y="21950"/>
                </a:lnTo>
                <a:lnTo>
                  <a:pt x="39090" y="22000"/>
                </a:lnTo>
                <a:lnTo>
                  <a:pt x="38860" y="22280"/>
                </a:lnTo>
                <a:lnTo>
                  <a:pt x="38760" y="22820"/>
                </a:lnTo>
                <a:lnTo>
                  <a:pt x="39020" y="23080"/>
                </a:lnTo>
                <a:lnTo>
                  <a:pt x="39400" y="23460"/>
                </a:lnTo>
                <a:lnTo>
                  <a:pt x="39380" y="23620"/>
                </a:lnTo>
                <a:lnTo>
                  <a:pt x="39430" y="23920"/>
                </a:lnTo>
                <a:lnTo>
                  <a:pt x="39290" y="23920"/>
                </a:lnTo>
                <a:lnTo>
                  <a:pt x="38640" y="23920"/>
                </a:lnTo>
                <a:lnTo>
                  <a:pt x="37890" y="23920"/>
                </a:lnTo>
                <a:lnTo>
                  <a:pt x="37060" y="23920"/>
                </a:lnTo>
                <a:lnTo>
                  <a:pt x="36990" y="23770"/>
                </a:lnTo>
                <a:lnTo>
                  <a:pt x="36930" y="23620"/>
                </a:lnTo>
                <a:lnTo>
                  <a:pt x="36930" y="22740"/>
                </a:lnTo>
                <a:lnTo>
                  <a:pt x="36950" y="22040"/>
                </a:lnTo>
                <a:lnTo>
                  <a:pt x="36970" y="21320"/>
                </a:lnTo>
                <a:lnTo>
                  <a:pt x="36970" y="20260"/>
                </a:lnTo>
                <a:lnTo>
                  <a:pt x="36970" y="19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