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Karbinci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Karbinci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64900" y="28000"/>
                </a:moveTo>
                <a:lnTo>
                  <a:pt x="64970" y="27930"/>
                </a:lnTo>
                <a:lnTo>
                  <a:pt x="65390" y="27710"/>
                </a:lnTo>
                <a:lnTo>
                  <a:pt x="65610" y="27770"/>
                </a:lnTo>
                <a:lnTo>
                  <a:pt x="65720" y="27970"/>
                </a:lnTo>
                <a:lnTo>
                  <a:pt x="65720" y="28190"/>
                </a:lnTo>
                <a:lnTo>
                  <a:pt x="65840" y="28570"/>
                </a:lnTo>
                <a:lnTo>
                  <a:pt x="66210" y="28730"/>
                </a:lnTo>
                <a:lnTo>
                  <a:pt x="66630" y="28710"/>
                </a:lnTo>
                <a:lnTo>
                  <a:pt x="67140" y="28710"/>
                </a:lnTo>
                <a:lnTo>
                  <a:pt x="67480" y="28670"/>
                </a:lnTo>
                <a:lnTo>
                  <a:pt x="67630" y="28500"/>
                </a:lnTo>
                <a:lnTo>
                  <a:pt x="67990" y="28930"/>
                </a:lnTo>
                <a:lnTo>
                  <a:pt x="68760" y="29660"/>
                </a:lnTo>
                <a:lnTo>
                  <a:pt x="69690" y="30340"/>
                </a:lnTo>
                <a:lnTo>
                  <a:pt x="70410" y="30460"/>
                </a:lnTo>
                <a:lnTo>
                  <a:pt x="71080" y="30580"/>
                </a:lnTo>
                <a:lnTo>
                  <a:pt x="71490" y="30520"/>
                </a:lnTo>
                <a:lnTo>
                  <a:pt x="71900" y="30540"/>
                </a:lnTo>
                <a:lnTo>
                  <a:pt x="72330" y="30980"/>
                </a:lnTo>
                <a:lnTo>
                  <a:pt x="72670" y="31320"/>
                </a:lnTo>
                <a:lnTo>
                  <a:pt x="73120" y="31380"/>
                </a:lnTo>
                <a:lnTo>
                  <a:pt x="73420" y="31380"/>
                </a:lnTo>
                <a:lnTo>
                  <a:pt x="73530" y="31210"/>
                </a:lnTo>
                <a:lnTo>
                  <a:pt x="73920" y="31250"/>
                </a:lnTo>
                <a:lnTo>
                  <a:pt x="74620" y="31330"/>
                </a:lnTo>
                <a:lnTo>
                  <a:pt x="75350" y="31350"/>
                </a:lnTo>
                <a:lnTo>
                  <a:pt x="75510" y="31350"/>
                </a:lnTo>
                <a:lnTo>
                  <a:pt x="75510" y="31910"/>
                </a:lnTo>
                <a:lnTo>
                  <a:pt x="75490" y="32260"/>
                </a:lnTo>
                <a:lnTo>
                  <a:pt x="75260" y="32330"/>
                </a:lnTo>
                <a:lnTo>
                  <a:pt x="74840" y="32630"/>
                </a:lnTo>
                <a:lnTo>
                  <a:pt x="74510" y="32920"/>
                </a:lnTo>
                <a:lnTo>
                  <a:pt x="74510" y="33550"/>
                </a:lnTo>
                <a:lnTo>
                  <a:pt x="74440" y="34030"/>
                </a:lnTo>
                <a:lnTo>
                  <a:pt x="74290" y="34410"/>
                </a:lnTo>
                <a:lnTo>
                  <a:pt x="74030" y="34680"/>
                </a:lnTo>
                <a:lnTo>
                  <a:pt x="73890" y="34980"/>
                </a:lnTo>
                <a:lnTo>
                  <a:pt x="73710" y="34760"/>
                </a:lnTo>
                <a:lnTo>
                  <a:pt x="73210" y="34740"/>
                </a:lnTo>
                <a:lnTo>
                  <a:pt x="72690" y="34920"/>
                </a:lnTo>
                <a:lnTo>
                  <a:pt x="71930" y="34980"/>
                </a:lnTo>
                <a:lnTo>
                  <a:pt x="70990" y="35180"/>
                </a:lnTo>
                <a:lnTo>
                  <a:pt x="70240" y="35180"/>
                </a:lnTo>
                <a:lnTo>
                  <a:pt x="69840" y="34640"/>
                </a:lnTo>
                <a:lnTo>
                  <a:pt x="69320" y="34100"/>
                </a:lnTo>
                <a:lnTo>
                  <a:pt x="68600" y="33480"/>
                </a:lnTo>
                <a:lnTo>
                  <a:pt x="68290" y="33440"/>
                </a:lnTo>
                <a:lnTo>
                  <a:pt x="67900" y="33360"/>
                </a:lnTo>
                <a:lnTo>
                  <a:pt x="67450" y="32840"/>
                </a:lnTo>
                <a:lnTo>
                  <a:pt x="66810" y="32260"/>
                </a:lnTo>
                <a:lnTo>
                  <a:pt x="66300" y="31940"/>
                </a:lnTo>
                <a:lnTo>
                  <a:pt x="65780" y="31860"/>
                </a:lnTo>
                <a:lnTo>
                  <a:pt x="65080" y="31840"/>
                </a:lnTo>
                <a:lnTo>
                  <a:pt x="64680" y="31760"/>
                </a:lnTo>
                <a:lnTo>
                  <a:pt x="64380" y="31300"/>
                </a:lnTo>
                <a:lnTo>
                  <a:pt x="64140" y="30600"/>
                </a:lnTo>
                <a:lnTo>
                  <a:pt x="64030" y="29780"/>
                </a:lnTo>
                <a:lnTo>
                  <a:pt x="64030" y="29110"/>
                </a:lnTo>
                <a:lnTo>
                  <a:pt x="64330" y="28490"/>
                </a:lnTo>
                <a:lnTo>
                  <a:pt x="64900" y="28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