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Jegunovce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Jegunovce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2280" y="16550"/>
                </a:moveTo>
                <a:lnTo>
                  <a:pt x="31890" y="17020"/>
                </a:lnTo>
                <a:lnTo>
                  <a:pt x="31460" y="17090"/>
                </a:lnTo>
                <a:lnTo>
                  <a:pt x="31030" y="17090"/>
                </a:lnTo>
                <a:lnTo>
                  <a:pt x="30600" y="17170"/>
                </a:lnTo>
                <a:lnTo>
                  <a:pt x="30090" y="17210"/>
                </a:lnTo>
                <a:lnTo>
                  <a:pt x="29690" y="17400"/>
                </a:lnTo>
                <a:lnTo>
                  <a:pt x="29550" y="17600"/>
                </a:lnTo>
                <a:lnTo>
                  <a:pt x="29830" y="17870"/>
                </a:lnTo>
                <a:lnTo>
                  <a:pt x="30120" y="18210"/>
                </a:lnTo>
                <a:lnTo>
                  <a:pt x="30370" y="18210"/>
                </a:lnTo>
                <a:lnTo>
                  <a:pt x="30600" y="18060"/>
                </a:lnTo>
                <a:lnTo>
                  <a:pt x="30800" y="18020"/>
                </a:lnTo>
                <a:lnTo>
                  <a:pt x="30940" y="18440"/>
                </a:lnTo>
                <a:lnTo>
                  <a:pt x="30940" y="18870"/>
                </a:lnTo>
                <a:lnTo>
                  <a:pt x="30800" y="19060"/>
                </a:lnTo>
                <a:lnTo>
                  <a:pt x="30460" y="19210"/>
                </a:lnTo>
                <a:lnTo>
                  <a:pt x="30230" y="19480"/>
                </a:lnTo>
                <a:lnTo>
                  <a:pt x="30200" y="19750"/>
                </a:lnTo>
                <a:lnTo>
                  <a:pt x="30290" y="20120"/>
                </a:lnTo>
                <a:lnTo>
                  <a:pt x="30590" y="20680"/>
                </a:lnTo>
                <a:lnTo>
                  <a:pt x="30590" y="21050"/>
                </a:lnTo>
                <a:lnTo>
                  <a:pt x="30330" y="21140"/>
                </a:lnTo>
                <a:lnTo>
                  <a:pt x="29920" y="21320"/>
                </a:lnTo>
                <a:lnTo>
                  <a:pt x="29440" y="21420"/>
                </a:lnTo>
                <a:lnTo>
                  <a:pt x="29260" y="21510"/>
                </a:lnTo>
                <a:lnTo>
                  <a:pt x="29160" y="21600"/>
                </a:lnTo>
                <a:lnTo>
                  <a:pt x="29150" y="21800"/>
                </a:lnTo>
                <a:lnTo>
                  <a:pt x="28920" y="21820"/>
                </a:lnTo>
                <a:lnTo>
                  <a:pt x="28580" y="21820"/>
                </a:lnTo>
                <a:lnTo>
                  <a:pt x="28400" y="21920"/>
                </a:lnTo>
                <a:lnTo>
                  <a:pt x="28210" y="22210"/>
                </a:lnTo>
                <a:lnTo>
                  <a:pt x="27940" y="22210"/>
                </a:lnTo>
                <a:lnTo>
                  <a:pt x="27230" y="22140"/>
                </a:lnTo>
                <a:lnTo>
                  <a:pt x="26810" y="21990"/>
                </a:lnTo>
                <a:lnTo>
                  <a:pt x="26730" y="21820"/>
                </a:lnTo>
                <a:lnTo>
                  <a:pt x="26940" y="21600"/>
                </a:lnTo>
                <a:lnTo>
                  <a:pt x="26940" y="21280"/>
                </a:lnTo>
                <a:lnTo>
                  <a:pt x="26760" y="21140"/>
                </a:lnTo>
                <a:lnTo>
                  <a:pt x="26500" y="21280"/>
                </a:lnTo>
                <a:lnTo>
                  <a:pt x="26100" y="21280"/>
                </a:lnTo>
                <a:lnTo>
                  <a:pt x="25490" y="21110"/>
                </a:lnTo>
                <a:lnTo>
                  <a:pt x="25360" y="21000"/>
                </a:lnTo>
                <a:lnTo>
                  <a:pt x="25360" y="20960"/>
                </a:lnTo>
                <a:lnTo>
                  <a:pt x="25290" y="20660"/>
                </a:lnTo>
                <a:lnTo>
                  <a:pt x="25260" y="20540"/>
                </a:lnTo>
                <a:lnTo>
                  <a:pt x="25390" y="20400"/>
                </a:lnTo>
                <a:lnTo>
                  <a:pt x="26370" y="20190"/>
                </a:lnTo>
                <a:lnTo>
                  <a:pt x="26970" y="20080"/>
                </a:lnTo>
                <a:lnTo>
                  <a:pt x="27520" y="19800"/>
                </a:lnTo>
                <a:lnTo>
                  <a:pt x="27760" y="19230"/>
                </a:lnTo>
                <a:lnTo>
                  <a:pt x="28160" y="18520"/>
                </a:lnTo>
                <a:lnTo>
                  <a:pt x="28470" y="18270"/>
                </a:lnTo>
                <a:lnTo>
                  <a:pt x="28840" y="17810"/>
                </a:lnTo>
                <a:lnTo>
                  <a:pt x="28890" y="17280"/>
                </a:lnTo>
                <a:lnTo>
                  <a:pt x="28760" y="16850"/>
                </a:lnTo>
                <a:lnTo>
                  <a:pt x="28500" y="16670"/>
                </a:lnTo>
                <a:lnTo>
                  <a:pt x="28160" y="16600"/>
                </a:lnTo>
                <a:lnTo>
                  <a:pt x="27870" y="16420"/>
                </a:lnTo>
                <a:lnTo>
                  <a:pt x="27550" y="15780"/>
                </a:lnTo>
                <a:lnTo>
                  <a:pt x="27080" y="15110"/>
                </a:lnTo>
                <a:lnTo>
                  <a:pt x="26550" y="14470"/>
                </a:lnTo>
                <a:lnTo>
                  <a:pt x="25980" y="13940"/>
                </a:lnTo>
                <a:lnTo>
                  <a:pt x="26260" y="13560"/>
                </a:lnTo>
                <a:lnTo>
                  <a:pt x="26950" y="12470"/>
                </a:lnTo>
                <a:lnTo>
                  <a:pt x="26970" y="12450"/>
                </a:lnTo>
                <a:lnTo>
                  <a:pt x="27730" y="11960"/>
                </a:lnTo>
                <a:lnTo>
                  <a:pt x="28010" y="11960"/>
                </a:lnTo>
                <a:lnTo>
                  <a:pt x="28250" y="12030"/>
                </a:lnTo>
                <a:lnTo>
                  <a:pt x="28720" y="12290"/>
                </a:lnTo>
                <a:lnTo>
                  <a:pt x="30070" y="13340"/>
                </a:lnTo>
                <a:lnTo>
                  <a:pt x="31330" y="14580"/>
                </a:lnTo>
                <a:lnTo>
                  <a:pt x="31900" y="15530"/>
                </a:lnTo>
                <a:lnTo>
                  <a:pt x="32090" y="15930"/>
                </a:lnTo>
                <a:lnTo>
                  <a:pt x="32160" y="16220"/>
                </a:lnTo>
                <a:lnTo>
                  <a:pt x="32280" y="16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