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Ilinden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Ilinden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6690" y="19410"/>
                </a:moveTo>
                <a:lnTo>
                  <a:pt x="46800" y="19700"/>
                </a:lnTo>
                <a:lnTo>
                  <a:pt x="47220" y="19950"/>
                </a:lnTo>
                <a:lnTo>
                  <a:pt x="47650" y="20320"/>
                </a:lnTo>
                <a:lnTo>
                  <a:pt x="48060" y="20670"/>
                </a:lnTo>
                <a:lnTo>
                  <a:pt x="48320" y="20670"/>
                </a:lnTo>
                <a:lnTo>
                  <a:pt x="48540" y="20670"/>
                </a:lnTo>
                <a:lnTo>
                  <a:pt x="48630" y="20850"/>
                </a:lnTo>
                <a:lnTo>
                  <a:pt x="48630" y="21270"/>
                </a:lnTo>
                <a:lnTo>
                  <a:pt x="48570" y="21540"/>
                </a:lnTo>
                <a:lnTo>
                  <a:pt x="48530" y="21840"/>
                </a:lnTo>
                <a:lnTo>
                  <a:pt x="48530" y="22040"/>
                </a:lnTo>
                <a:lnTo>
                  <a:pt x="48580" y="22090"/>
                </a:lnTo>
                <a:lnTo>
                  <a:pt x="48490" y="22120"/>
                </a:lnTo>
                <a:lnTo>
                  <a:pt x="48310" y="22550"/>
                </a:lnTo>
                <a:lnTo>
                  <a:pt x="48120" y="22970"/>
                </a:lnTo>
                <a:lnTo>
                  <a:pt x="48000" y="23200"/>
                </a:lnTo>
                <a:lnTo>
                  <a:pt x="47950" y="23410"/>
                </a:lnTo>
                <a:lnTo>
                  <a:pt x="47950" y="23590"/>
                </a:lnTo>
                <a:lnTo>
                  <a:pt x="48170" y="23790"/>
                </a:lnTo>
                <a:lnTo>
                  <a:pt x="48240" y="24210"/>
                </a:lnTo>
                <a:lnTo>
                  <a:pt x="48130" y="24440"/>
                </a:lnTo>
                <a:lnTo>
                  <a:pt x="47880" y="24470"/>
                </a:lnTo>
                <a:lnTo>
                  <a:pt x="47510" y="24500"/>
                </a:lnTo>
                <a:lnTo>
                  <a:pt x="47220" y="24520"/>
                </a:lnTo>
                <a:lnTo>
                  <a:pt x="46910" y="24370"/>
                </a:lnTo>
                <a:lnTo>
                  <a:pt x="46620" y="24110"/>
                </a:lnTo>
                <a:lnTo>
                  <a:pt x="46300" y="24110"/>
                </a:lnTo>
                <a:lnTo>
                  <a:pt x="46070" y="24440"/>
                </a:lnTo>
                <a:lnTo>
                  <a:pt x="45650" y="24650"/>
                </a:lnTo>
                <a:lnTo>
                  <a:pt x="45260" y="24910"/>
                </a:lnTo>
                <a:lnTo>
                  <a:pt x="44990" y="24990"/>
                </a:lnTo>
                <a:lnTo>
                  <a:pt x="44900" y="25140"/>
                </a:lnTo>
                <a:lnTo>
                  <a:pt x="44880" y="25090"/>
                </a:lnTo>
                <a:lnTo>
                  <a:pt x="44860" y="24690"/>
                </a:lnTo>
                <a:lnTo>
                  <a:pt x="44850" y="24310"/>
                </a:lnTo>
                <a:lnTo>
                  <a:pt x="44700" y="24010"/>
                </a:lnTo>
                <a:lnTo>
                  <a:pt x="44520" y="23680"/>
                </a:lnTo>
                <a:lnTo>
                  <a:pt x="44280" y="23500"/>
                </a:lnTo>
                <a:lnTo>
                  <a:pt x="44000" y="23310"/>
                </a:lnTo>
                <a:lnTo>
                  <a:pt x="43710" y="23090"/>
                </a:lnTo>
                <a:lnTo>
                  <a:pt x="43470" y="23020"/>
                </a:lnTo>
                <a:lnTo>
                  <a:pt x="43130" y="22800"/>
                </a:lnTo>
                <a:lnTo>
                  <a:pt x="43050" y="22650"/>
                </a:lnTo>
                <a:lnTo>
                  <a:pt x="43030" y="22480"/>
                </a:lnTo>
                <a:lnTo>
                  <a:pt x="43230" y="22170"/>
                </a:lnTo>
                <a:lnTo>
                  <a:pt x="43380" y="21920"/>
                </a:lnTo>
                <a:lnTo>
                  <a:pt x="43460" y="22000"/>
                </a:lnTo>
                <a:lnTo>
                  <a:pt x="43630" y="21980"/>
                </a:lnTo>
                <a:lnTo>
                  <a:pt x="43800" y="21770"/>
                </a:lnTo>
                <a:lnTo>
                  <a:pt x="44020" y="21640"/>
                </a:lnTo>
                <a:lnTo>
                  <a:pt x="44410" y="21430"/>
                </a:lnTo>
                <a:lnTo>
                  <a:pt x="44760" y="21330"/>
                </a:lnTo>
                <a:lnTo>
                  <a:pt x="45080" y="21300"/>
                </a:lnTo>
                <a:lnTo>
                  <a:pt x="45310" y="21050"/>
                </a:lnTo>
                <a:lnTo>
                  <a:pt x="45730" y="20510"/>
                </a:lnTo>
                <a:lnTo>
                  <a:pt x="46030" y="20080"/>
                </a:lnTo>
                <a:lnTo>
                  <a:pt x="46490" y="19590"/>
                </a:lnTo>
                <a:lnTo>
                  <a:pt x="46690" y="19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