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Gradsko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Gradsk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3160" y="45640"/>
                </a:moveTo>
                <a:lnTo>
                  <a:pt x="52990" y="45550"/>
                </a:lnTo>
                <a:lnTo>
                  <a:pt x="52570" y="45280"/>
                </a:lnTo>
                <a:lnTo>
                  <a:pt x="52200" y="45050"/>
                </a:lnTo>
                <a:lnTo>
                  <a:pt x="52090" y="44640"/>
                </a:lnTo>
                <a:lnTo>
                  <a:pt x="52100" y="44140"/>
                </a:lnTo>
                <a:lnTo>
                  <a:pt x="52160" y="43710"/>
                </a:lnTo>
                <a:lnTo>
                  <a:pt x="52400" y="43420"/>
                </a:lnTo>
                <a:lnTo>
                  <a:pt x="52640" y="43170"/>
                </a:lnTo>
                <a:lnTo>
                  <a:pt x="52800" y="42820"/>
                </a:lnTo>
                <a:lnTo>
                  <a:pt x="52800" y="42360"/>
                </a:lnTo>
                <a:lnTo>
                  <a:pt x="52660" y="42070"/>
                </a:lnTo>
                <a:lnTo>
                  <a:pt x="52240" y="41800"/>
                </a:lnTo>
                <a:lnTo>
                  <a:pt x="51810" y="41470"/>
                </a:lnTo>
                <a:lnTo>
                  <a:pt x="51590" y="41160"/>
                </a:lnTo>
                <a:lnTo>
                  <a:pt x="51610" y="40810"/>
                </a:lnTo>
                <a:lnTo>
                  <a:pt x="51640" y="40310"/>
                </a:lnTo>
                <a:lnTo>
                  <a:pt x="51650" y="40240"/>
                </a:lnTo>
                <a:lnTo>
                  <a:pt x="51710" y="39790"/>
                </a:lnTo>
                <a:lnTo>
                  <a:pt x="51760" y="39500"/>
                </a:lnTo>
                <a:lnTo>
                  <a:pt x="51870" y="39340"/>
                </a:lnTo>
                <a:lnTo>
                  <a:pt x="52120" y="39310"/>
                </a:lnTo>
                <a:lnTo>
                  <a:pt x="52410" y="39310"/>
                </a:lnTo>
                <a:lnTo>
                  <a:pt x="52800" y="39250"/>
                </a:lnTo>
                <a:lnTo>
                  <a:pt x="53140" y="38710"/>
                </a:lnTo>
                <a:lnTo>
                  <a:pt x="53330" y="38260"/>
                </a:lnTo>
                <a:lnTo>
                  <a:pt x="53500" y="37800"/>
                </a:lnTo>
                <a:lnTo>
                  <a:pt x="53730" y="37320"/>
                </a:lnTo>
                <a:lnTo>
                  <a:pt x="54320" y="36720"/>
                </a:lnTo>
                <a:lnTo>
                  <a:pt x="54630" y="36330"/>
                </a:lnTo>
                <a:lnTo>
                  <a:pt x="54770" y="35640"/>
                </a:lnTo>
                <a:lnTo>
                  <a:pt x="54770" y="35250"/>
                </a:lnTo>
                <a:lnTo>
                  <a:pt x="54770" y="35020"/>
                </a:lnTo>
                <a:lnTo>
                  <a:pt x="54770" y="34940"/>
                </a:lnTo>
                <a:lnTo>
                  <a:pt x="54800" y="34710"/>
                </a:lnTo>
                <a:lnTo>
                  <a:pt x="54910" y="34620"/>
                </a:lnTo>
                <a:lnTo>
                  <a:pt x="55050" y="34620"/>
                </a:lnTo>
                <a:lnTo>
                  <a:pt x="55310" y="34620"/>
                </a:lnTo>
                <a:lnTo>
                  <a:pt x="55530" y="34680"/>
                </a:lnTo>
                <a:lnTo>
                  <a:pt x="55620" y="34850"/>
                </a:lnTo>
                <a:lnTo>
                  <a:pt x="55670" y="35270"/>
                </a:lnTo>
                <a:lnTo>
                  <a:pt x="55840" y="35810"/>
                </a:lnTo>
                <a:lnTo>
                  <a:pt x="55860" y="36240"/>
                </a:lnTo>
                <a:lnTo>
                  <a:pt x="55860" y="36720"/>
                </a:lnTo>
                <a:lnTo>
                  <a:pt x="55930" y="37090"/>
                </a:lnTo>
                <a:lnTo>
                  <a:pt x="56010" y="37570"/>
                </a:lnTo>
                <a:lnTo>
                  <a:pt x="56130" y="37860"/>
                </a:lnTo>
                <a:lnTo>
                  <a:pt x="56350" y="37990"/>
                </a:lnTo>
                <a:lnTo>
                  <a:pt x="56800" y="38110"/>
                </a:lnTo>
                <a:lnTo>
                  <a:pt x="57160" y="38150"/>
                </a:lnTo>
                <a:lnTo>
                  <a:pt x="57440" y="38150"/>
                </a:lnTo>
                <a:lnTo>
                  <a:pt x="57830" y="37900"/>
                </a:lnTo>
                <a:lnTo>
                  <a:pt x="58170" y="37570"/>
                </a:lnTo>
                <a:lnTo>
                  <a:pt x="58300" y="37300"/>
                </a:lnTo>
                <a:lnTo>
                  <a:pt x="58410" y="37380"/>
                </a:lnTo>
                <a:lnTo>
                  <a:pt x="59020" y="37330"/>
                </a:lnTo>
                <a:lnTo>
                  <a:pt x="59390" y="37370"/>
                </a:lnTo>
                <a:lnTo>
                  <a:pt x="59900" y="37660"/>
                </a:lnTo>
                <a:lnTo>
                  <a:pt x="60060" y="37790"/>
                </a:lnTo>
                <a:lnTo>
                  <a:pt x="60080" y="38080"/>
                </a:lnTo>
                <a:lnTo>
                  <a:pt x="59980" y="38380"/>
                </a:lnTo>
                <a:lnTo>
                  <a:pt x="59790" y="38650"/>
                </a:lnTo>
                <a:lnTo>
                  <a:pt x="59590" y="39100"/>
                </a:lnTo>
                <a:lnTo>
                  <a:pt x="59370" y="39210"/>
                </a:lnTo>
                <a:lnTo>
                  <a:pt x="59120" y="39480"/>
                </a:lnTo>
                <a:lnTo>
                  <a:pt x="58970" y="39840"/>
                </a:lnTo>
                <a:lnTo>
                  <a:pt x="58920" y="40110"/>
                </a:lnTo>
                <a:lnTo>
                  <a:pt x="58920" y="40360"/>
                </a:lnTo>
                <a:lnTo>
                  <a:pt x="59040" y="40570"/>
                </a:lnTo>
                <a:lnTo>
                  <a:pt x="59270" y="40710"/>
                </a:lnTo>
                <a:lnTo>
                  <a:pt x="59530" y="40710"/>
                </a:lnTo>
                <a:lnTo>
                  <a:pt x="59790" y="40550"/>
                </a:lnTo>
                <a:lnTo>
                  <a:pt x="60070" y="40420"/>
                </a:lnTo>
                <a:lnTo>
                  <a:pt x="60360" y="40320"/>
                </a:lnTo>
                <a:lnTo>
                  <a:pt x="60550" y="40320"/>
                </a:lnTo>
                <a:lnTo>
                  <a:pt x="60770" y="40500"/>
                </a:lnTo>
                <a:lnTo>
                  <a:pt x="60810" y="40710"/>
                </a:lnTo>
                <a:lnTo>
                  <a:pt x="60810" y="40960"/>
                </a:lnTo>
                <a:lnTo>
                  <a:pt x="60670" y="41290"/>
                </a:lnTo>
                <a:lnTo>
                  <a:pt x="60550" y="41560"/>
                </a:lnTo>
                <a:lnTo>
                  <a:pt x="60330" y="41890"/>
                </a:lnTo>
                <a:lnTo>
                  <a:pt x="60240" y="42090"/>
                </a:lnTo>
                <a:lnTo>
                  <a:pt x="60230" y="42220"/>
                </a:lnTo>
                <a:lnTo>
                  <a:pt x="60270" y="42360"/>
                </a:lnTo>
                <a:lnTo>
                  <a:pt x="60390" y="42420"/>
                </a:lnTo>
                <a:lnTo>
                  <a:pt x="60580" y="42630"/>
                </a:lnTo>
                <a:lnTo>
                  <a:pt x="60580" y="42860"/>
                </a:lnTo>
                <a:lnTo>
                  <a:pt x="60430" y="43230"/>
                </a:lnTo>
                <a:lnTo>
                  <a:pt x="60300" y="43580"/>
                </a:lnTo>
                <a:lnTo>
                  <a:pt x="60210" y="43740"/>
                </a:lnTo>
                <a:lnTo>
                  <a:pt x="59970" y="43760"/>
                </a:lnTo>
                <a:lnTo>
                  <a:pt x="59760" y="43760"/>
                </a:lnTo>
                <a:lnTo>
                  <a:pt x="59650" y="43580"/>
                </a:lnTo>
                <a:lnTo>
                  <a:pt x="59570" y="43220"/>
                </a:lnTo>
                <a:lnTo>
                  <a:pt x="59570" y="42680"/>
                </a:lnTo>
                <a:lnTo>
                  <a:pt x="59410" y="42490"/>
                </a:lnTo>
                <a:lnTo>
                  <a:pt x="59190" y="42490"/>
                </a:lnTo>
                <a:lnTo>
                  <a:pt x="59090" y="42580"/>
                </a:lnTo>
                <a:lnTo>
                  <a:pt x="58810" y="42420"/>
                </a:lnTo>
                <a:lnTo>
                  <a:pt x="58520" y="42420"/>
                </a:lnTo>
                <a:lnTo>
                  <a:pt x="58210" y="42610"/>
                </a:lnTo>
                <a:lnTo>
                  <a:pt x="58140" y="43100"/>
                </a:lnTo>
                <a:lnTo>
                  <a:pt x="58120" y="43290"/>
                </a:lnTo>
                <a:lnTo>
                  <a:pt x="57870" y="43290"/>
                </a:lnTo>
                <a:lnTo>
                  <a:pt x="57610" y="43290"/>
                </a:lnTo>
                <a:lnTo>
                  <a:pt x="57390" y="43100"/>
                </a:lnTo>
                <a:lnTo>
                  <a:pt x="56980" y="43000"/>
                </a:lnTo>
                <a:lnTo>
                  <a:pt x="56760" y="43170"/>
                </a:lnTo>
                <a:lnTo>
                  <a:pt x="56540" y="43440"/>
                </a:lnTo>
                <a:lnTo>
                  <a:pt x="56410" y="43800"/>
                </a:lnTo>
                <a:lnTo>
                  <a:pt x="56210" y="44040"/>
                </a:lnTo>
                <a:lnTo>
                  <a:pt x="55670" y="44040"/>
                </a:lnTo>
                <a:lnTo>
                  <a:pt x="55140" y="43780"/>
                </a:lnTo>
                <a:lnTo>
                  <a:pt x="54960" y="43610"/>
                </a:lnTo>
                <a:lnTo>
                  <a:pt x="54670" y="43510"/>
                </a:lnTo>
                <a:lnTo>
                  <a:pt x="54410" y="43530"/>
                </a:lnTo>
                <a:lnTo>
                  <a:pt x="54310" y="43630"/>
                </a:lnTo>
                <a:lnTo>
                  <a:pt x="54310" y="43850"/>
                </a:lnTo>
                <a:lnTo>
                  <a:pt x="54310" y="44070"/>
                </a:lnTo>
                <a:lnTo>
                  <a:pt x="54360" y="44190"/>
                </a:lnTo>
                <a:lnTo>
                  <a:pt x="54430" y="44620"/>
                </a:lnTo>
                <a:lnTo>
                  <a:pt x="54430" y="44870"/>
                </a:lnTo>
                <a:lnTo>
                  <a:pt x="54330" y="45040"/>
                </a:lnTo>
                <a:lnTo>
                  <a:pt x="54160" y="45180"/>
                </a:lnTo>
                <a:lnTo>
                  <a:pt x="53960" y="45180"/>
                </a:lnTo>
                <a:lnTo>
                  <a:pt x="53580" y="45230"/>
                </a:lnTo>
                <a:lnTo>
                  <a:pt x="53380" y="45380"/>
                </a:lnTo>
                <a:lnTo>
                  <a:pt x="53180" y="45570"/>
                </a:lnTo>
                <a:lnTo>
                  <a:pt x="53160" y="4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