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Gostivar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Gostiva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300" y="30830"/>
                </a:moveTo>
                <a:lnTo>
                  <a:pt x="8240" y="30160"/>
                </a:lnTo>
                <a:lnTo>
                  <a:pt x="7960" y="28960"/>
                </a:lnTo>
                <a:lnTo>
                  <a:pt x="7970" y="28700"/>
                </a:lnTo>
                <a:lnTo>
                  <a:pt x="8000" y="27910"/>
                </a:lnTo>
                <a:lnTo>
                  <a:pt x="8900" y="27360"/>
                </a:lnTo>
                <a:lnTo>
                  <a:pt x="9720" y="28230"/>
                </a:lnTo>
                <a:lnTo>
                  <a:pt x="10150" y="28470"/>
                </a:lnTo>
                <a:lnTo>
                  <a:pt x="10730" y="28430"/>
                </a:lnTo>
                <a:lnTo>
                  <a:pt x="11000" y="28210"/>
                </a:lnTo>
                <a:lnTo>
                  <a:pt x="11230" y="27770"/>
                </a:lnTo>
                <a:lnTo>
                  <a:pt x="11430" y="27590"/>
                </a:lnTo>
                <a:lnTo>
                  <a:pt x="11810" y="27460"/>
                </a:lnTo>
                <a:lnTo>
                  <a:pt x="11940" y="27540"/>
                </a:lnTo>
                <a:lnTo>
                  <a:pt x="12610" y="28490"/>
                </a:lnTo>
                <a:lnTo>
                  <a:pt x="12950" y="28740"/>
                </a:lnTo>
                <a:lnTo>
                  <a:pt x="13720" y="28480"/>
                </a:lnTo>
                <a:lnTo>
                  <a:pt x="14090" y="28060"/>
                </a:lnTo>
                <a:lnTo>
                  <a:pt x="14110" y="28030"/>
                </a:lnTo>
                <a:lnTo>
                  <a:pt x="14120" y="28020"/>
                </a:lnTo>
                <a:lnTo>
                  <a:pt x="14570" y="28480"/>
                </a:lnTo>
                <a:lnTo>
                  <a:pt x="15310" y="28800"/>
                </a:lnTo>
                <a:lnTo>
                  <a:pt x="15460" y="28880"/>
                </a:lnTo>
                <a:lnTo>
                  <a:pt x="15910" y="28910"/>
                </a:lnTo>
                <a:lnTo>
                  <a:pt x="16410" y="28910"/>
                </a:lnTo>
                <a:lnTo>
                  <a:pt x="16880" y="28970"/>
                </a:lnTo>
                <a:lnTo>
                  <a:pt x="17120" y="29260"/>
                </a:lnTo>
                <a:lnTo>
                  <a:pt x="17330" y="29860"/>
                </a:lnTo>
                <a:lnTo>
                  <a:pt x="17550" y="30180"/>
                </a:lnTo>
                <a:lnTo>
                  <a:pt x="18160" y="30530"/>
                </a:lnTo>
                <a:lnTo>
                  <a:pt x="18800" y="30630"/>
                </a:lnTo>
                <a:lnTo>
                  <a:pt x="19230" y="30240"/>
                </a:lnTo>
                <a:lnTo>
                  <a:pt x="20130" y="30120"/>
                </a:lnTo>
                <a:lnTo>
                  <a:pt x="21260" y="30400"/>
                </a:lnTo>
                <a:lnTo>
                  <a:pt x="21930" y="30180"/>
                </a:lnTo>
                <a:lnTo>
                  <a:pt x="22290" y="29770"/>
                </a:lnTo>
                <a:lnTo>
                  <a:pt x="22210" y="29450"/>
                </a:lnTo>
                <a:lnTo>
                  <a:pt x="22120" y="29010"/>
                </a:lnTo>
                <a:lnTo>
                  <a:pt x="22290" y="28750"/>
                </a:lnTo>
                <a:lnTo>
                  <a:pt x="22430" y="28590"/>
                </a:lnTo>
                <a:lnTo>
                  <a:pt x="22680" y="28480"/>
                </a:lnTo>
                <a:lnTo>
                  <a:pt x="22950" y="28590"/>
                </a:lnTo>
                <a:lnTo>
                  <a:pt x="23710" y="29040"/>
                </a:lnTo>
                <a:lnTo>
                  <a:pt x="24470" y="29130"/>
                </a:lnTo>
                <a:lnTo>
                  <a:pt x="25010" y="29100"/>
                </a:lnTo>
                <a:lnTo>
                  <a:pt x="25220" y="29100"/>
                </a:lnTo>
                <a:lnTo>
                  <a:pt x="25320" y="29480"/>
                </a:lnTo>
                <a:lnTo>
                  <a:pt x="25270" y="29830"/>
                </a:lnTo>
                <a:lnTo>
                  <a:pt x="25550" y="30180"/>
                </a:lnTo>
                <a:lnTo>
                  <a:pt x="26190" y="30690"/>
                </a:lnTo>
                <a:lnTo>
                  <a:pt x="26570" y="31200"/>
                </a:lnTo>
                <a:lnTo>
                  <a:pt x="26880" y="31610"/>
                </a:lnTo>
                <a:lnTo>
                  <a:pt x="27040" y="31920"/>
                </a:lnTo>
                <a:lnTo>
                  <a:pt x="26850" y="31960"/>
                </a:lnTo>
                <a:lnTo>
                  <a:pt x="26110" y="32020"/>
                </a:lnTo>
                <a:lnTo>
                  <a:pt x="25920" y="32470"/>
                </a:lnTo>
                <a:lnTo>
                  <a:pt x="25920" y="33170"/>
                </a:lnTo>
                <a:lnTo>
                  <a:pt x="25920" y="33640"/>
                </a:lnTo>
                <a:lnTo>
                  <a:pt x="25830" y="33830"/>
                </a:lnTo>
                <a:lnTo>
                  <a:pt x="25540" y="33830"/>
                </a:lnTo>
                <a:lnTo>
                  <a:pt x="25350" y="33990"/>
                </a:lnTo>
                <a:lnTo>
                  <a:pt x="25300" y="34250"/>
                </a:lnTo>
                <a:lnTo>
                  <a:pt x="25470" y="34720"/>
                </a:lnTo>
                <a:lnTo>
                  <a:pt x="25800" y="34980"/>
                </a:lnTo>
                <a:lnTo>
                  <a:pt x="25850" y="35390"/>
                </a:lnTo>
                <a:lnTo>
                  <a:pt x="25850" y="35770"/>
                </a:lnTo>
                <a:lnTo>
                  <a:pt x="25950" y="36020"/>
                </a:lnTo>
                <a:lnTo>
                  <a:pt x="26110" y="36250"/>
                </a:lnTo>
                <a:lnTo>
                  <a:pt x="26230" y="36560"/>
                </a:lnTo>
                <a:lnTo>
                  <a:pt x="26300" y="37390"/>
                </a:lnTo>
                <a:lnTo>
                  <a:pt x="26120" y="38070"/>
                </a:lnTo>
                <a:lnTo>
                  <a:pt x="26110" y="38050"/>
                </a:lnTo>
                <a:lnTo>
                  <a:pt x="25900" y="38050"/>
                </a:lnTo>
                <a:lnTo>
                  <a:pt x="25590" y="38310"/>
                </a:lnTo>
                <a:lnTo>
                  <a:pt x="25210" y="38370"/>
                </a:lnTo>
                <a:lnTo>
                  <a:pt x="24760" y="38530"/>
                </a:lnTo>
                <a:lnTo>
                  <a:pt x="24260" y="38590"/>
                </a:lnTo>
                <a:lnTo>
                  <a:pt x="23930" y="38850"/>
                </a:lnTo>
                <a:lnTo>
                  <a:pt x="23740" y="38970"/>
                </a:lnTo>
                <a:lnTo>
                  <a:pt x="23710" y="39170"/>
                </a:lnTo>
                <a:lnTo>
                  <a:pt x="23390" y="38880"/>
                </a:lnTo>
                <a:lnTo>
                  <a:pt x="23130" y="38560"/>
                </a:lnTo>
                <a:lnTo>
                  <a:pt x="22800" y="38120"/>
                </a:lnTo>
                <a:lnTo>
                  <a:pt x="22270" y="37740"/>
                </a:lnTo>
                <a:lnTo>
                  <a:pt x="21730" y="37450"/>
                </a:lnTo>
                <a:lnTo>
                  <a:pt x="20990" y="37230"/>
                </a:lnTo>
                <a:lnTo>
                  <a:pt x="20610" y="37270"/>
                </a:lnTo>
                <a:lnTo>
                  <a:pt x="20530" y="36850"/>
                </a:lnTo>
                <a:lnTo>
                  <a:pt x="20010" y="36250"/>
                </a:lnTo>
                <a:lnTo>
                  <a:pt x="19560" y="35520"/>
                </a:lnTo>
                <a:lnTo>
                  <a:pt x="19300" y="35010"/>
                </a:lnTo>
                <a:lnTo>
                  <a:pt x="19490" y="34790"/>
                </a:lnTo>
                <a:lnTo>
                  <a:pt x="19800" y="34500"/>
                </a:lnTo>
                <a:lnTo>
                  <a:pt x="19800" y="34250"/>
                </a:lnTo>
                <a:lnTo>
                  <a:pt x="19440" y="34220"/>
                </a:lnTo>
                <a:lnTo>
                  <a:pt x="18870" y="34220"/>
                </a:lnTo>
                <a:lnTo>
                  <a:pt x="18450" y="34220"/>
                </a:lnTo>
                <a:lnTo>
                  <a:pt x="18020" y="34470"/>
                </a:lnTo>
                <a:lnTo>
                  <a:pt x="17690" y="34090"/>
                </a:lnTo>
                <a:lnTo>
                  <a:pt x="17620" y="33170"/>
                </a:lnTo>
                <a:lnTo>
                  <a:pt x="17170" y="32370"/>
                </a:lnTo>
                <a:lnTo>
                  <a:pt x="16950" y="32120"/>
                </a:lnTo>
                <a:lnTo>
                  <a:pt x="16410" y="32090"/>
                </a:lnTo>
                <a:lnTo>
                  <a:pt x="15720" y="31960"/>
                </a:lnTo>
                <a:lnTo>
                  <a:pt x="15060" y="31870"/>
                </a:lnTo>
                <a:lnTo>
                  <a:pt x="14320" y="31870"/>
                </a:lnTo>
                <a:lnTo>
                  <a:pt x="13990" y="32280"/>
                </a:lnTo>
                <a:lnTo>
                  <a:pt x="13660" y="32720"/>
                </a:lnTo>
                <a:lnTo>
                  <a:pt x="13260" y="33040"/>
                </a:lnTo>
                <a:lnTo>
                  <a:pt x="12520" y="32980"/>
                </a:lnTo>
                <a:lnTo>
                  <a:pt x="11790" y="32850"/>
                </a:lnTo>
                <a:lnTo>
                  <a:pt x="11240" y="32370"/>
                </a:lnTo>
                <a:lnTo>
                  <a:pt x="10440" y="31990"/>
                </a:lnTo>
                <a:lnTo>
                  <a:pt x="10080" y="31570"/>
                </a:lnTo>
                <a:lnTo>
                  <a:pt x="9350" y="31290"/>
                </a:lnTo>
                <a:lnTo>
                  <a:pt x="8300" y="3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