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Gjorče Petrov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Gjorče Petrov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4900" y="16620"/>
                </a:moveTo>
                <a:lnTo>
                  <a:pt x="35280" y="16840"/>
                </a:lnTo>
                <a:lnTo>
                  <a:pt x="36360" y="17900"/>
                </a:lnTo>
                <a:lnTo>
                  <a:pt x="36970" y="19260"/>
                </a:lnTo>
                <a:lnTo>
                  <a:pt x="36970" y="19930"/>
                </a:lnTo>
                <a:lnTo>
                  <a:pt x="36970" y="20260"/>
                </a:lnTo>
                <a:lnTo>
                  <a:pt x="36970" y="21320"/>
                </a:lnTo>
                <a:lnTo>
                  <a:pt x="36950" y="22040"/>
                </a:lnTo>
                <a:lnTo>
                  <a:pt x="36050" y="21960"/>
                </a:lnTo>
                <a:lnTo>
                  <a:pt x="35510" y="21260"/>
                </a:lnTo>
                <a:lnTo>
                  <a:pt x="35130" y="20380"/>
                </a:lnTo>
                <a:lnTo>
                  <a:pt x="34720" y="19620"/>
                </a:lnTo>
                <a:lnTo>
                  <a:pt x="34610" y="18990"/>
                </a:lnTo>
                <a:lnTo>
                  <a:pt x="34320" y="18660"/>
                </a:lnTo>
                <a:lnTo>
                  <a:pt x="34040" y="18700"/>
                </a:lnTo>
                <a:lnTo>
                  <a:pt x="33830" y="18960"/>
                </a:lnTo>
                <a:lnTo>
                  <a:pt x="33450" y="19030"/>
                </a:lnTo>
                <a:lnTo>
                  <a:pt x="33120" y="18850"/>
                </a:lnTo>
                <a:lnTo>
                  <a:pt x="32870" y="18230"/>
                </a:lnTo>
                <a:lnTo>
                  <a:pt x="32790" y="17340"/>
                </a:lnTo>
                <a:lnTo>
                  <a:pt x="32880" y="16980"/>
                </a:lnTo>
                <a:lnTo>
                  <a:pt x="33200" y="16840"/>
                </a:lnTo>
                <a:lnTo>
                  <a:pt x="33320" y="16800"/>
                </a:lnTo>
                <a:lnTo>
                  <a:pt x="34480" y="17030"/>
                </a:lnTo>
                <a:lnTo>
                  <a:pt x="34850" y="16950"/>
                </a:lnTo>
                <a:lnTo>
                  <a:pt x="34900" y="16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