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Gevgelija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Macedonia • State Map | Fully Editable Vector Shape</a:t>
            </a:r>
          </a:p>
        </p:txBody>
      </p:sp>
      <p:sp>
        <p:nvSpPr>
          <p:cNvPr id="101" name="Gevgelija"/>
          <p:cNvSpPr/>
          <p:nvPr/>
        </p:nvSpPr>
        <p:spPr>
          <a:xfrm>
            <a:off x="2982505" y="1325880"/>
            <a:ext cx="6226683" cy="4937760"/>
          </a:xfrm>
          <a:custGeom>
            <a:avLst/>
            <a:gdLst/>
            <a:ahLst/>
            <a:cxnLst/>
            <a:rect l="0" t="0" r="100000" b="79300"/>
            <a:pathLst>
              <a:path w="100000" h="79300">
                <a:moveTo>
                  <a:pt x="80470" y="62800"/>
                </a:moveTo>
                <a:lnTo>
                  <a:pt x="79920" y="63010"/>
                </a:lnTo>
                <a:lnTo>
                  <a:pt x="79140" y="63060"/>
                </a:lnTo>
                <a:lnTo>
                  <a:pt x="77980" y="62890"/>
                </a:lnTo>
                <a:lnTo>
                  <a:pt x="77420" y="62890"/>
                </a:lnTo>
                <a:lnTo>
                  <a:pt x="76740" y="63100"/>
                </a:lnTo>
                <a:lnTo>
                  <a:pt x="76250" y="63230"/>
                </a:lnTo>
                <a:lnTo>
                  <a:pt x="75680" y="63290"/>
                </a:lnTo>
                <a:lnTo>
                  <a:pt x="74630" y="63240"/>
                </a:lnTo>
                <a:lnTo>
                  <a:pt x="74220" y="63090"/>
                </a:lnTo>
                <a:lnTo>
                  <a:pt x="73470" y="62600"/>
                </a:lnTo>
                <a:lnTo>
                  <a:pt x="73150" y="62440"/>
                </a:lnTo>
                <a:lnTo>
                  <a:pt x="72710" y="62410"/>
                </a:lnTo>
                <a:lnTo>
                  <a:pt x="71810" y="62570"/>
                </a:lnTo>
                <a:lnTo>
                  <a:pt x="71140" y="62590"/>
                </a:lnTo>
                <a:lnTo>
                  <a:pt x="70840" y="62780"/>
                </a:lnTo>
                <a:lnTo>
                  <a:pt x="70620" y="62760"/>
                </a:lnTo>
                <a:lnTo>
                  <a:pt x="70550" y="62590"/>
                </a:lnTo>
                <a:lnTo>
                  <a:pt x="70500" y="61970"/>
                </a:lnTo>
                <a:lnTo>
                  <a:pt x="70400" y="61790"/>
                </a:lnTo>
                <a:lnTo>
                  <a:pt x="70080" y="61700"/>
                </a:lnTo>
                <a:lnTo>
                  <a:pt x="69000" y="61560"/>
                </a:lnTo>
                <a:lnTo>
                  <a:pt x="67660" y="61130"/>
                </a:lnTo>
                <a:lnTo>
                  <a:pt x="67250" y="61080"/>
                </a:lnTo>
                <a:lnTo>
                  <a:pt x="67250" y="61070"/>
                </a:lnTo>
                <a:lnTo>
                  <a:pt x="67060" y="60540"/>
                </a:lnTo>
                <a:lnTo>
                  <a:pt x="67130" y="60340"/>
                </a:lnTo>
                <a:lnTo>
                  <a:pt x="67170" y="60030"/>
                </a:lnTo>
                <a:lnTo>
                  <a:pt x="67290" y="59770"/>
                </a:lnTo>
                <a:lnTo>
                  <a:pt x="67500" y="59670"/>
                </a:lnTo>
                <a:lnTo>
                  <a:pt x="68100" y="59570"/>
                </a:lnTo>
                <a:lnTo>
                  <a:pt x="68610" y="59590"/>
                </a:lnTo>
                <a:lnTo>
                  <a:pt x="68850" y="59570"/>
                </a:lnTo>
                <a:lnTo>
                  <a:pt x="68950" y="59510"/>
                </a:lnTo>
                <a:lnTo>
                  <a:pt x="68950" y="59270"/>
                </a:lnTo>
                <a:lnTo>
                  <a:pt x="68880" y="59050"/>
                </a:lnTo>
                <a:lnTo>
                  <a:pt x="68790" y="58830"/>
                </a:lnTo>
                <a:lnTo>
                  <a:pt x="68730" y="58420"/>
                </a:lnTo>
                <a:lnTo>
                  <a:pt x="68620" y="58160"/>
                </a:lnTo>
                <a:lnTo>
                  <a:pt x="68520" y="57820"/>
                </a:lnTo>
                <a:lnTo>
                  <a:pt x="68550" y="57520"/>
                </a:lnTo>
                <a:lnTo>
                  <a:pt x="68670" y="57500"/>
                </a:lnTo>
                <a:lnTo>
                  <a:pt x="68800" y="57480"/>
                </a:lnTo>
                <a:lnTo>
                  <a:pt x="68980" y="57480"/>
                </a:lnTo>
                <a:lnTo>
                  <a:pt x="69400" y="57280"/>
                </a:lnTo>
                <a:lnTo>
                  <a:pt x="69690" y="57020"/>
                </a:lnTo>
                <a:lnTo>
                  <a:pt x="70040" y="56720"/>
                </a:lnTo>
                <a:lnTo>
                  <a:pt x="70190" y="56680"/>
                </a:lnTo>
                <a:lnTo>
                  <a:pt x="70390" y="56580"/>
                </a:lnTo>
                <a:lnTo>
                  <a:pt x="70400" y="56310"/>
                </a:lnTo>
                <a:lnTo>
                  <a:pt x="70310" y="56190"/>
                </a:lnTo>
                <a:lnTo>
                  <a:pt x="70130" y="56190"/>
                </a:lnTo>
                <a:lnTo>
                  <a:pt x="69940" y="56090"/>
                </a:lnTo>
                <a:lnTo>
                  <a:pt x="69890" y="55810"/>
                </a:lnTo>
                <a:lnTo>
                  <a:pt x="69890" y="55550"/>
                </a:lnTo>
                <a:lnTo>
                  <a:pt x="69890" y="54950"/>
                </a:lnTo>
                <a:lnTo>
                  <a:pt x="69870" y="54670"/>
                </a:lnTo>
                <a:lnTo>
                  <a:pt x="69790" y="54510"/>
                </a:lnTo>
                <a:lnTo>
                  <a:pt x="69670" y="54270"/>
                </a:lnTo>
                <a:lnTo>
                  <a:pt x="69670" y="54240"/>
                </a:lnTo>
                <a:lnTo>
                  <a:pt x="69690" y="54070"/>
                </a:lnTo>
                <a:lnTo>
                  <a:pt x="69890" y="53800"/>
                </a:lnTo>
                <a:lnTo>
                  <a:pt x="70150" y="53480"/>
                </a:lnTo>
                <a:lnTo>
                  <a:pt x="70330" y="53320"/>
                </a:lnTo>
                <a:lnTo>
                  <a:pt x="70630" y="53300"/>
                </a:lnTo>
                <a:lnTo>
                  <a:pt x="71050" y="53280"/>
                </a:lnTo>
                <a:lnTo>
                  <a:pt x="71510" y="53320"/>
                </a:lnTo>
                <a:lnTo>
                  <a:pt x="71810" y="53320"/>
                </a:lnTo>
                <a:lnTo>
                  <a:pt x="71990" y="53260"/>
                </a:lnTo>
                <a:lnTo>
                  <a:pt x="72030" y="53060"/>
                </a:lnTo>
                <a:lnTo>
                  <a:pt x="72050" y="52660"/>
                </a:lnTo>
                <a:lnTo>
                  <a:pt x="72020" y="52300"/>
                </a:lnTo>
                <a:lnTo>
                  <a:pt x="71870" y="51820"/>
                </a:lnTo>
                <a:lnTo>
                  <a:pt x="71770" y="51660"/>
                </a:lnTo>
                <a:lnTo>
                  <a:pt x="71590" y="51440"/>
                </a:lnTo>
                <a:lnTo>
                  <a:pt x="71560" y="51210"/>
                </a:lnTo>
                <a:lnTo>
                  <a:pt x="71570" y="50950"/>
                </a:lnTo>
                <a:lnTo>
                  <a:pt x="71600" y="50830"/>
                </a:lnTo>
                <a:lnTo>
                  <a:pt x="71630" y="50860"/>
                </a:lnTo>
                <a:lnTo>
                  <a:pt x="72100" y="50890"/>
                </a:lnTo>
                <a:lnTo>
                  <a:pt x="72410" y="50910"/>
                </a:lnTo>
                <a:lnTo>
                  <a:pt x="72690" y="50960"/>
                </a:lnTo>
                <a:lnTo>
                  <a:pt x="73030" y="51340"/>
                </a:lnTo>
                <a:lnTo>
                  <a:pt x="73480" y="51560"/>
                </a:lnTo>
                <a:lnTo>
                  <a:pt x="73860" y="51610"/>
                </a:lnTo>
                <a:lnTo>
                  <a:pt x="74090" y="51800"/>
                </a:lnTo>
                <a:lnTo>
                  <a:pt x="74370" y="52260"/>
                </a:lnTo>
                <a:lnTo>
                  <a:pt x="74940" y="52920"/>
                </a:lnTo>
                <a:lnTo>
                  <a:pt x="75260" y="53420"/>
                </a:lnTo>
                <a:lnTo>
                  <a:pt x="75510" y="53660"/>
                </a:lnTo>
                <a:lnTo>
                  <a:pt x="75880" y="53810"/>
                </a:lnTo>
                <a:lnTo>
                  <a:pt x="76140" y="53810"/>
                </a:lnTo>
                <a:lnTo>
                  <a:pt x="76270" y="53880"/>
                </a:lnTo>
                <a:lnTo>
                  <a:pt x="76350" y="54210"/>
                </a:lnTo>
                <a:lnTo>
                  <a:pt x="76350" y="54630"/>
                </a:lnTo>
                <a:lnTo>
                  <a:pt x="76330" y="55560"/>
                </a:lnTo>
                <a:lnTo>
                  <a:pt x="76520" y="55970"/>
                </a:lnTo>
                <a:lnTo>
                  <a:pt x="76740" y="56660"/>
                </a:lnTo>
                <a:lnTo>
                  <a:pt x="76720" y="57140"/>
                </a:lnTo>
                <a:lnTo>
                  <a:pt x="76740" y="57520"/>
                </a:lnTo>
                <a:lnTo>
                  <a:pt x="77020" y="57620"/>
                </a:lnTo>
                <a:lnTo>
                  <a:pt x="77140" y="57810"/>
                </a:lnTo>
                <a:lnTo>
                  <a:pt x="77140" y="58030"/>
                </a:lnTo>
                <a:lnTo>
                  <a:pt x="77300" y="58320"/>
                </a:lnTo>
                <a:lnTo>
                  <a:pt x="77480" y="58610"/>
                </a:lnTo>
                <a:lnTo>
                  <a:pt x="77560" y="58610"/>
                </a:lnTo>
                <a:lnTo>
                  <a:pt x="77690" y="58850"/>
                </a:lnTo>
                <a:lnTo>
                  <a:pt x="77910" y="59090"/>
                </a:lnTo>
                <a:lnTo>
                  <a:pt x="78080" y="59370"/>
                </a:lnTo>
                <a:lnTo>
                  <a:pt x="78260" y="59640"/>
                </a:lnTo>
                <a:lnTo>
                  <a:pt x="78300" y="59880"/>
                </a:lnTo>
                <a:lnTo>
                  <a:pt x="78300" y="60110"/>
                </a:lnTo>
                <a:lnTo>
                  <a:pt x="78240" y="60490"/>
                </a:lnTo>
                <a:lnTo>
                  <a:pt x="78120" y="60840"/>
                </a:lnTo>
                <a:lnTo>
                  <a:pt x="78050" y="61100"/>
                </a:lnTo>
                <a:lnTo>
                  <a:pt x="78040" y="61340"/>
                </a:lnTo>
                <a:lnTo>
                  <a:pt x="78020" y="61550"/>
                </a:lnTo>
                <a:lnTo>
                  <a:pt x="78100" y="61640"/>
                </a:lnTo>
                <a:lnTo>
                  <a:pt x="78270" y="61660"/>
                </a:lnTo>
                <a:lnTo>
                  <a:pt x="78530" y="61660"/>
                </a:lnTo>
                <a:lnTo>
                  <a:pt x="78910" y="61700"/>
                </a:lnTo>
                <a:lnTo>
                  <a:pt x="79240" y="61880"/>
                </a:lnTo>
                <a:lnTo>
                  <a:pt x="79820" y="62180"/>
                </a:lnTo>
                <a:lnTo>
                  <a:pt x="80350" y="62540"/>
                </a:lnTo>
                <a:lnTo>
                  <a:pt x="80460" y="62790"/>
                </a:lnTo>
                <a:lnTo>
                  <a:pt x="80470" y="62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