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Gazi Baba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Gazi Bab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2350" y="16460"/>
                </a:moveTo>
                <a:lnTo>
                  <a:pt x="42660" y="16970"/>
                </a:lnTo>
                <a:lnTo>
                  <a:pt x="43200" y="17640"/>
                </a:lnTo>
                <a:lnTo>
                  <a:pt x="43410" y="17960"/>
                </a:lnTo>
                <a:lnTo>
                  <a:pt x="43330" y="18150"/>
                </a:lnTo>
                <a:lnTo>
                  <a:pt x="43330" y="18500"/>
                </a:lnTo>
                <a:lnTo>
                  <a:pt x="43360" y="18700"/>
                </a:lnTo>
                <a:lnTo>
                  <a:pt x="43560" y="19000"/>
                </a:lnTo>
                <a:lnTo>
                  <a:pt x="43690" y="19200"/>
                </a:lnTo>
                <a:lnTo>
                  <a:pt x="43710" y="19460"/>
                </a:lnTo>
                <a:lnTo>
                  <a:pt x="43780" y="19830"/>
                </a:lnTo>
                <a:lnTo>
                  <a:pt x="43810" y="20330"/>
                </a:lnTo>
                <a:lnTo>
                  <a:pt x="43790" y="20540"/>
                </a:lnTo>
                <a:lnTo>
                  <a:pt x="43540" y="20780"/>
                </a:lnTo>
                <a:lnTo>
                  <a:pt x="43380" y="21050"/>
                </a:lnTo>
                <a:lnTo>
                  <a:pt x="43350" y="21500"/>
                </a:lnTo>
                <a:lnTo>
                  <a:pt x="43330" y="21870"/>
                </a:lnTo>
                <a:lnTo>
                  <a:pt x="43380" y="21920"/>
                </a:lnTo>
                <a:lnTo>
                  <a:pt x="43230" y="22170"/>
                </a:lnTo>
                <a:lnTo>
                  <a:pt x="43030" y="22480"/>
                </a:lnTo>
                <a:lnTo>
                  <a:pt x="43050" y="22650"/>
                </a:lnTo>
                <a:lnTo>
                  <a:pt x="43130" y="22800"/>
                </a:lnTo>
                <a:lnTo>
                  <a:pt x="43470" y="23020"/>
                </a:lnTo>
                <a:lnTo>
                  <a:pt x="43710" y="23090"/>
                </a:lnTo>
                <a:lnTo>
                  <a:pt x="44000" y="23310"/>
                </a:lnTo>
                <a:lnTo>
                  <a:pt x="44280" y="23500"/>
                </a:lnTo>
                <a:lnTo>
                  <a:pt x="44520" y="23680"/>
                </a:lnTo>
                <a:lnTo>
                  <a:pt x="44700" y="24010"/>
                </a:lnTo>
                <a:lnTo>
                  <a:pt x="44850" y="24310"/>
                </a:lnTo>
                <a:lnTo>
                  <a:pt x="44860" y="24690"/>
                </a:lnTo>
                <a:lnTo>
                  <a:pt x="44880" y="25090"/>
                </a:lnTo>
                <a:lnTo>
                  <a:pt x="44900" y="25140"/>
                </a:lnTo>
                <a:lnTo>
                  <a:pt x="44830" y="25250"/>
                </a:lnTo>
                <a:lnTo>
                  <a:pt x="44540" y="25560"/>
                </a:lnTo>
                <a:lnTo>
                  <a:pt x="44510" y="25600"/>
                </a:lnTo>
                <a:lnTo>
                  <a:pt x="44290" y="25180"/>
                </a:lnTo>
                <a:lnTo>
                  <a:pt x="44090" y="24810"/>
                </a:lnTo>
                <a:lnTo>
                  <a:pt x="43920" y="24730"/>
                </a:lnTo>
                <a:lnTo>
                  <a:pt x="43880" y="24750"/>
                </a:lnTo>
                <a:lnTo>
                  <a:pt x="43590" y="24270"/>
                </a:lnTo>
                <a:lnTo>
                  <a:pt x="42980" y="23800"/>
                </a:lnTo>
                <a:lnTo>
                  <a:pt x="42010" y="23330"/>
                </a:lnTo>
                <a:lnTo>
                  <a:pt x="41270" y="22740"/>
                </a:lnTo>
                <a:lnTo>
                  <a:pt x="40740" y="22450"/>
                </a:lnTo>
                <a:lnTo>
                  <a:pt x="40390" y="22390"/>
                </a:lnTo>
                <a:lnTo>
                  <a:pt x="40220" y="22270"/>
                </a:lnTo>
                <a:lnTo>
                  <a:pt x="39990" y="22140"/>
                </a:lnTo>
                <a:lnTo>
                  <a:pt x="40040" y="21680"/>
                </a:lnTo>
                <a:lnTo>
                  <a:pt x="40040" y="21450"/>
                </a:lnTo>
                <a:lnTo>
                  <a:pt x="40040" y="21380"/>
                </a:lnTo>
                <a:lnTo>
                  <a:pt x="40570" y="21380"/>
                </a:lnTo>
                <a:lnTo>
                  <a:pt x="40790" y="20910"/>
                </a:lnTo>
                <a:lnTo>
                  <a:pt x="40790" y="20260"/>
                </a:lnTo>
                <a:lnTo>
                  <a:pt x="40790" y="19790"/>
                </a:lnTo>
                <a:lnTo>
                  <a:pt x="40790" y="19260"/>
                </a:lnTo>
                <a:lnTo>
                  <a:pt x="40870" y="18320"/>
                </a:lnTo>
                <a:lnTo>
                  <a:pt x="41270" y="17550"/>
                </a:lnTo>
                <a:lnTo>
                  <a:pt x="41920" y="16720"/>
                </a:lnTo>
                <a:lnTo>
                  <a:pt x="42350" y="16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