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Dolneni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Dolnen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5600" y="47740"/>
                </a:moveTo>
                <a:lnTo>
                  <a:pt x="45580" y="47740"/>
                </a:lnTo>
                <a:lnTo>
                  <a:pt x="45190" y="47920"/>
                </a:lnTo>
                <a:lnTo>
                  <a:pt x="44910" y="48220"/>
                </a:lnTo>
                <a:lnTo>
                  <a:pt x="44700" y="48810"/>
                </a:lnTo>
                <a:lnTo>
                  <a:pt x="44630" y="49360"/>
                </a:lnTo>
                <a:lnTo>
                  <a:pt x="44300" y="49480"/>
                </a:lnTo>
                <a:lnTo>
                  <a:pt x="43850" y="49640"/>
                </a:lnTo>
                <a:lnTo>
                  <a:pt x="43430" y="50180"/>
                </a:lnTo>
                <a:lnTo>
                  <a:pt x="43070" y="50360"/>
                </a:lnTo>
                <a:lnTo>
                  <a:pt x="41900" y="50410"/>
                </a:lnTo>
                <a:lnTo>
                  <a:pt x="41580" y="50520"/>
                </a:lnTo>
                <a:lnTo>
                  <a:pt x="41070" y="50660"/>
                </a:lnTo>
                <a:lnTo>
                  <a:pt x="40640" y="50660"/>
                </a:lnTo>
                <a:lnTo>
                  <a:pt x="40340" y="50660"/>
                </a:lnTo>
                <a:lnTo>
                  <a:pt x="40170" y="50820"/>
                </a:lnTo>
                <a:lnTo>
                  <a:pt x="39890" y="51060"/>
                </a:lnTo>
                <a:lnTo>
                  <a:pt x="39680" y="51360"/>
                </a:lnTo>
                <a:lnTo>
                  <a:pt x="39520" y="51640"/>
                </a:lnTo>
                <a:lnTo>
                  <a:pt x="39280" y="51680"/>
                </a:lnTo>
                <a:lnTo>
                  <a:pt x="39100" y="51850"/>
                </a:lnTo>
                <a:lnTo>
                  <a:pt x="38900" y="52010"/>
                </a:lnTo>
                <a:lnTo>
                  <a:pt x="38780" y="52120"/>
                </a:lnTo>
                <a:lnTo>
                  <a:pt x="38710" y="52010"/>
                </a:lnTo>
                <a:lnTo>
                  <a:pt x="38310" y="51750"/>
                </a:lnTo>
                <a:lnTo>
                  <a:pt x="38070" y="51730"/>
                </a:lnTo>
                <a:lnTo>
                  <a:pt x="37860" y="51730"/>
                </a:lnTo>
                <a:lnTo>
                  <a:pt x="37550" y="51780"/>
                </a:lnTo>
                <a:lnTo>
                  <a:pt x="37280" y="51890"/>
                </a:lnTo>
                <a:lnTo>
                  <a:pt x="37010" y="51920"/>
                </a:lnTo>
                <a:lnTo>
                  <a:pt x="36820" y="51920"/>
                </a:lnTo>
                <a:lnTo>
                  <a:pt x="36640" y="51850"/>
                </a:lnTo>
                <a:lnTo>
                  <a:pt x="36540" y="51640"/>
                </a:lnTo>
                <a:lnTo>
                  <a:pt x="36480" y="51290"/>
                </a:lnTo>
                <a:lnTo>
                  <a:pt x="36430" y="50920"/>
                </a:lnTo>
                <a:lnTo>
                  <a:pt x="36360" y="50640"/>
                </a:lnTo>
                <a:lnTo>
                  <a:pt x="36330" y="50480"/>
                </a:lnTo>
                <a:lnTo>
                  <a:pt x="36100" y="50380"/>
                </a:lnTo>
                <a:lnTo>
                  <a:pt x="35940" y="50450"/>
                </a:lnTo>
                <a:lnTo>
                  <a:pt x="35680" y="50690"/>
                </a:lnTo>
                <a:lnTo>
                  <a:pt x="35460" y="50710"/>
                </a:lnTo>
                <a:lnTo>
                  <a:pt x="35280" y="50850"/>
                </a:lnTo>
                <a:lnTo>
                  <a:pt x="35240" y="50960"/>
                </a:lnTo>
                <a:lnTo>
                  <a:pt x="34960" y="50800"/>
                </a:lnTo>
                <a:lnTo>
                  <a:pt x="34840" y="50550"/>
                </a:lnTo>
                <a:lnTo>
                  <a:pt x="34420" y="50110"/>
                </a:lnTo>
                <a:lnTo>
                  <a:pt x="33950" y="49550"/>
                </a:lnTo>
                <a:lnTo>
                  <a:pt x="33550" y="49340"/>
                </a:lnTo>
                <a:lnTo>
                  <a:pt x="33570" y="49010"/>
                </a:lnTo>
                <a:lnTo>
                  <a:pt x="33710" y="48830"/>
                </a:lnTo>
                <a:lnTo>
                  <a:pt x="34050" y="48810"/>
                </a:lnTo>
                <a:lnTo>
                  <a:pt x="34370" y="48830"/>
                </a:lnTo>
                <a:lnTo>
                  <a:pt x="34890" y="48850"/>
                </a:lnTo>
                <a:lnTo>
                  <a:pt x="34930" y="48500"/>
                </a:lnTo>
                <a:lnTo>
                  <a:pt x="34930" y="48340"/>
                </a:lnTo>
                <a:lnTo>
                  <a:pt x="34800" y="48060"/>
                </a:lnTo>
                <a:lnTo>
                  <a:pt x="34590" y="47920"/>
                </a:lnTo>
                <a:lnTo>
                  <a:pt x="34040" y="47270"/>
                </a:lnTo>
                <a:lnTo>
                  <a:pt x="33620" y="46690"/>
                </a:lnTo>
                <a:lnTo>
                  <a:pt x="33450" y="46380"/>
                </a:lnTo>
                <a:lnTo>
                  <a:pt x="33410" y="46320"/>
                </a:lnTo>
                <a:lnTo>
                  <a:pt x="33410" y="46040"/>
                </a:lnTo>
                <a:lnTo>
                  <a:pt x="33460" y="45920"/>
                </a:lnTo>
                <a:lnTo>
                  <a:pt x="33720" y="45760"/>
                </a:lnTo>
                <a:lnTo>
                  <a:pt x="33970" y="45760"/>
                </a:lnTo>
                <a:lnTo>
                  <a:pt x="34160" y="45640"/>
                </a:lnTo>
                <a:lnTo>
                  <a:pt x="34300" y="45320"/>
                </a:lnTo>
                <a:lnTo>
                  <a:pt x="34450" y="45130"/>
                </a:lnTo>
                <a:lnTo>
                  <a:pt x="34860" y="45060"/>
                </a:lnTo>
                <a:lnTo>
                  <a:pt x="35230" y="45200"/>
                </a:lnTo>
                <a:lnTo>
                  <a:pt x="35420" y="45340"/>
                </a:lnTo>
                <a:lnTo>
                  <a:pt x="35700" y="45480"/>
                </a:lnTo>
                <a:lnTo>
                  <a:pt x="35870" y="45530"/>
                </a:lnTo>
                <a:lnTo>
                  <a:pt x="35860" y="45020"/>
                </a:lnTo>
                <a:lnTo>
                  <a:pt x="35840" y="44300"/>
                </a:lnTo>
                <a:lnTo>
                  <a:pt x="35940" y="43970"/>
                </a:lnTo>
                <a:lnTo>
                  <a:pt x="36130" y="43620"/>
                </a:lnTo>
                <a:lnTo>
                  <a:pt x="36340" y="43360"/>
                </a:lnTo>
                <a:lnTo>
                  <a:pt x="36660" y="42990"/>
                </a:lnTo>
                <a:lnTo>
                  <a:pt x="36920" y="42670"/>
                </a:lnTo>
                <a:lnTo>
                  <a:pt x="37140" y="42110"/>
                </a:lnTo>
                <a:lnTo>
                  <a:pt x="37180" y="41250"/>
                </a:lnTo>
                <a:lnTo>
                  <a:pt x="37230" y="40670"/>
                </a:lnTo>
                <a:lnTo>
                  <a:pt x="37410" y="40670"/>
                </a:lnTo>
                <a:lnTo>
                  <a:pt x="37510" y="40670"/>
                </a:lnTo>
                <a:lnTo>
                  <a:pt x="37810" y="40670"/>
                </a:lnTo>
                <a:lnTo>
                  <a:pt x="38280" y="40800"/>
                </a:lnTo>
                <a:lnTo>
                  <a:pt x="38660" y="40940"/>
                </a:lnTo>
                <a:lnTo>
                  <a:pt x="39240" y="41180"/>
                </a:lnTo>
                <a:lnTo>
                  <a:pt x="39530" y="41500"/>
                </a:lnTo>
                <a:lnTo>
                  <a:pt x="39640" y="41900"/>
                </a:lnTo>
                <a:lnTo>
                  <a:pt x="39810" y="42220"/>
                </a:lnTo>
                <a:lnTo>
                  <a:pt x="40000" y="42390"/>
                </a:lnTo>
                <a:lnTo>
                  <a:pt x="40390" y="42530"/>
                </a:lnTo>
                <a:lnTo>
                  <a:pt x="40560" y="42970"/>
                </a:lnTo>
                <a:lnTo>
                  <a:pt x="40650" y="43530"/>
                </a:lnTo>
                <a:lnTo>
                  <a:pt x="40650" y="44180"/>
                </a:lnTo>
                <a:lnTo>
                  <a:pt x="40700" y="44640"/>
                </a:lnTo>
                <a:lnTo>
                  <a:pt x="40920" y="45060"/>
                </a:lnTo>
                <a:lnTo>
                  <a:pt x="41170" y="45340"/>
                </a:lnTo>
                <a:lnTo>
                  <a:pt x="41540" y="45530"/>
                </a:lnTo>
                <a:lnTo>
                  <a:pt x="41880" y="45530"/>
                </a:lnTo>
                <a:lnTo>
                  <a:pt x="42210" y="45530"/>
                </a:lnTo>
                <a:lnTo>
                  <a:pt x="42440" y="45500"/>
                </a:lnTo>
                <a:lnTo>
                  <a:pt x="42650" y="45340"/>
                </a:lnTo>
                <a:lnTo>
                  <a:pt x="42880" y="45320"/>
                </a:lnTo>
                <a:lnTo>
                  <a:pt x="43120" y="45390"/>
                </a:lnTo>
                <a:lnTo>
                  <a:pt x="43210" y="45600"/>
                </a:lnTo>
                <a:lnTo>
                  <a:pt x="43310" y="45950"/>
                </a:lnTo>
                <a:lnTo>
                  <a:pt x="43380" y="46300"/>
                </a:lnTo>
                <a:lnTo>
                  <a:pt x="43500" y="46480"/>
                </a:lnTo>
                <a:lnTo>
                  <a:pt x="43730" y="46600"/>
                </a:lnTo>
                <a:lnTo>
                  <a:pt x="44060" y="46670"/>
                </a:lnTo>
                <a:lnTo>
                  <a:pt x="44580" y="46810"/>
                </a:lnTo>
                <a:lnTo>
                  <a:pt x="45000" y="46920"/>
                </a:lnTo>
                <a:lnTo>
                  <a:pt x="45330" y="47200"/>
                </a:lnTo>
                <a:lnTo>
                  <a:pt x="45560" y="47550"/>
                </a:lnTo>
                <a:lnTo>
                  <a:pt x="45600" y="4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