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Dojran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Dojra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5970" y="55120"/>
                </a:moveTo>
                <a:lnTo>
                  <a:pt x="85930" y="55290"/>
                </a:lnTo>
                <a:lnTo>
                  <a:pt x="85790" y="59020"/>
                </a:lnTo>
                <a:lnTo>
                  <a:pt x="85450" y="60840"/>
                </a:lnTo>
                <a:lnTo>
                  <a:pt x="85040" y="61790"/>
                </a:lnTo>
                <a:lnTo>
                  <a:pt x="84660" y="62070"/>
                </a:lnTo>
                <a:lnTo>
                  <a:pt x="84200" y="61840"/>
                </a:lnTo>
                <a:lnTo>
                  <a:pt x="83570" y="61270"/>
                </a:lnTo>
                <a:lnTo>
                  <a:pt x="83290" y="60900"/>
                </a:lnTo>
                <a:lnTo>
                  <a:pt x="83130" y="60530"/>
                </a:lnTo>
                <a:lnTo>
                  <a:pt x="82970" y="60310"/>
                </a:lnTo>
                <a:lnTo>
                  <a:pt x="83190" y="59940"/>
                </a:lnTo>
                <a:lnTo>
                  <a:pt x="83150" y="59930"/>
                </a:lnTo>
                <a:lnTo>
                  <a:pt x="83160" y="59680"/>
                </a:lnTo>
                <a:lnTo>
                  <a:pt x="83170" y="59330"/>
                </a:lnTo>
                <a:lnTo>
                  <a:pt x="83150" y="58940"/>
                </a:lnTo>
                <a:lnTo>
                  <a:pt x="83070" y="58820"/>
                </a:lnTo>
                <a:lnTo>
                  <a:pt x="82900" y="58820"/>
                </a:lnTo>
                <a:lnTo>
                  <a:pt x="82560" y="58580"/>
                </a:lnTo>
                <a:lnTo>
                  <a:pt x="82300" y="58390"/>
                </a:lnTo>
                <a:lnTo>
                  <a:pt x="82040" y="58290"/>
                </a:lnTo>
                <a:lnTo>
                  <a:pt x="81760" y="58270"/>
                </a:lnTo>
                <a:lnTo>
                  <a:pt x="81550" y="58270"/>
                </a:lnTo>
                <a:lnTo>
                  <a:pt x="81420" y="58350"/>
                </a:lnTo>
                <a:lnTo>
                  <a:pt x="81260" y="58400"/>
                </a:lnTo>
                <a:lnTo>
                  <a:pt x="81080" y="58400"/>
                </a:lnTo>
                <a:lnTo>
                  <a:pt x="80810" y="58400"/>
                </a:lnTo>
                <a:lnTo>
                  <a:pt x="80610" y="58360"/>
                </a:lnTo>
                <a:lnTo>
                  <a:pt x="80420" y="58050"/>
                </a:lnTo>
                <a:lnTo>
                  <a:pt x="80270" y="57870"/>
                </a:lnTo>
                <a:lnTo>
                  <a:pt x="80020" y="57750"/>
                </a:lnTo>
                <a:lnTo>
                  <a:pt x="79820" y="57530"/>
                </a:lnTo>
                <a:lnTo>
                  <a:pt x="79750" y="57270"/>
                </a:lnTo>
                <a:lnTo>
                  <a:pt x="79820" y="57280"/>
                </a:lnTo>
                <a:lnTo>
                  <a:pt x="80090" y="57170"/>
                </a:lnTo>
                <a:lnTo>
                  <a:pt x="80400" y="56970"/>
                </a:lnTo>
                <a:lnTo>
                  <a:pt x="80700" y="56540"/>
                </a:lnTo>
                <a:lnTo>
                  <a:pt x="80970" y="56130"/>
                </a:lnTo>
                <a:lnTo>
                  <a:pt x="81130" y="55890"/>
                </a:lnTo>
                <a:lnTo>
                  <a:pt x="81870" y="55920"/>
                </a:lnTo>
                <a:lnTo>
                  <a:pt x="82410" y="55910"/>
                </a:lnTo>
                <a:lnTo>
                  <a:pt x="82610" y="55800"/>
                </a:lnTo>
                <a:lnTo>
                  <a:pt x="82710" y="55530"/>
                </a:lnTo>
                <a:lnTo>
                  <a:pt x="82710" y="55250"/>
                </a:lnTo>
                <a:lnTo>
                  <a:pt x="82900" y="54940"/>
                </a:lnTo>
                <a:lnTo>
                  <a:pt x="83150" y="54790"/>
                </a:lnTo>
                <a:lnTo>
                  <a:pt x="83500" y="54820"/>
                </a:lnTo>
                <a:lnTo>
                  <a:pt x="83930" y="54940"/>
                </a:lnTo>
                <a:lnTo>
                  <a:pt x="84120" y="54940"/>
                </a:lnTo>
                <a:lnTo>
                  <a:pt x="84380" y="54890"/>
                </a:lnTo>
                <a:lnTo>
                  <a:pt x="84630" y="54880"/>
                </a:lnTo>
                <a:lnTo>
                  <a:pt x="84950" y="54880"/>
                </a:lnTo>
                <a:lnTo>
                  <a:pt x="85220" y="54940"/>
                </a:lnTo>
                <a:lnTo>
                  <a:pt x="85490" y="54960"/>
                </a:lnTo>
                <a:lnTo>
                  <a:pt x="85900" y="55100"/>
                </a:lnTo>
                <a:lnTo>
                  <a:pt x="85950" y="55120"/>
                </a:lnTo>
                <a:lnTo>
                  <a:pt x="85970" y="5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