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Demir Kapija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Demir Kapij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1370" y="48630"/>
                </a:moveTo>
                <a:lnTo>
                  <a:pt x="71260" y="48900"/>
                </a:lnTo>
                <a:lnTo>
                  <a:pt x="71200" y="49220"/>
                </a:lnTo>
                <a:lnTo>
                  <a:pt x="71180" y="49690"/>
                </a:lnTo>
                <a:lnTo>
                  <a:pt x="71240" y="50060"/>
                </a:lnTo>
                <a:lnTo>
                  <a:pt x="71430" y="50630"/>
                </a:lnTo>
                <a:lnTo>
                  <a:pt x="71600" y="50830"/>
                </a:lnTo>
                <a:lnTo>
                  <a:pt x="71570" y="50950"/>
                </a:lnTo>
                <a:lnTo>
                  <a:pt x="71560" y="51210"/>
                </a:lnTo>
                <a:lnTo>
                  <a:pt x="71590" y="51440"/>
                </a:lnTo>
                <a:lnTo>
                  <a:pt x="71770" y="51660"/>
                </a:lnTo>
                <a:lnTo>
                  <a:pt x="71870" y="51820"/>
                </a:lnTo>
                <a:lnTo>
                  <a:pt x="72020" y="52300"/>
                </a:lnTo>
                <a:lnTo>
                  <a:pt x="72050" y="52660"/>
                </a:lnTo>
                <a:lnTo>
                  <a:pt x="72030" y="53060"/>
                </a:lnTo>
                <a:lnTo>
                  <a:pt x="71990" y="53260"/>
                </a:lnTo>
                <a:lnTo>
                  <a:pt x="71810" y="53320"/>
                </a:lnTo>
                <a:lnTo>
                  <a:pt x="71510" y="53320"/>
                </a:lnTo>
                <a:lnTo>
                  <a:pt x="71050" y="53280"/>
                </a:lnTo>
                <a:lnTo>
                  <a:pt x="70630" y="53300"/>
                </a:lnTo>
                <a:lnTo>
                  <a:pt x="70330" y="53320"/>
                </a:lnTo>
                <a:lnTo>
                  <a:pt x="70150" y="53480"/>
                </a:lnTo>
                <a:lnTo>
                  <a:pt x="69890" y="53800"/>
                </a:lnTo>
                <a:lnTo>
                  <a:pt x="69690" y="54070"/>
                </a:lnTo>
                <a:lnTo>
                  <a:pt x="69670" y="54240"/>
                </a:lnTo>
                <a:lnTo>
                  <a:pt x="69450" y="54320"/>
                </a:lnTo>
                <a:lnTo>
                  <a:pt x="68450" y="55020"/>
                </a:lnTo>
                <a:lnTo>
                  <a:pt x="67560" y="55520"/>
                </a:lnTo>
                <a:lnTo>
                  <a:pt x="66980" y="55610"/>
                </a:lnTo>
                <a:lnTo>
                  <a:pt x="66340" y="55520"/>
                </a:lnTo>
                <a:lnTo>
                  <a:pt x="65760" y="55150"/>
                </a:lnTo>
                <a:lnTo>
                  <a:pt x="65250" y="54800"/>
                </a:lnTo>
                <a:lnTo>
                  <a:pt x="65070" y="54300"/>
                </a:lnTo>
                <a:lnTo>
                  <a:pt x="64910" y="54030"/>
                </a:lnTo>
                <a:lnTo>
                  <a:pt x="64690" y="54000"/>
                </a:lnTo>
                <a:lnTo>
                  <a:pt x="64490" y="53890"/>
                </a:lnTo>
                <a:lnTo>
                  <a:pt x="64350" y="53730"/>
                </a:lnTo>
                <a:lnTo>
                  <a:pt x="64230" y="53600"/>
                </a:lnTo>
                <a:lnTo>
                  <a:pt x="64090" y="53550"/>
                </a:lnTo>
                <a:lnTo>
                  <a:pt x="63910" y="53390"/>
                </a:lnTo>
                <a:lnTo>
                  <a:pt x="63560" y="53060"/>
                </a:lnTo>
                <a:lnTo>
                  <a:pt x="62970" y="52480"/>
                </a:lnTo>
                <a:lnTo>
                  <a:pt x="62620" y="52190"/>
                </a:lnTo>
                <a:lnTo>
                  <a:pt x="62680" y="52190"/>
                </a:lnTo>
                <a:lnTo>
                  <a:pt x="62890" y="52170"/>
                </a:lnTo>
                <a:lnTo>
                  <a:pt x="63370" y="52220"/>
                </a:lnTo>
                <a:lnTo>
                  <a:pt x="63910" y="52220"/>
                </a:lnTo>
                <a:lnTo>
                  <a:pt x="64250" y="52160"/>
                </a:lnTo>
                <a:lnTo>
                  <a:pt x="64440" y="52100"/>
                </a:lnTo>
                <a:lnTo>
                  <a:pt x="64540" y="51920"/>
                </a:lnTo>
                <a:lnTo>
                  <a:pt x="64600" y="51620"/>
                </a:lnTo>
                <a:lnTo>
                  <a:pt x="64680" y="51380"/>
                </a:lnTo>
                <a:lnTo>
                  <a:pt x="64730" y="51110"/>
                </a:lnTo>
                <a:lnTo>
                  <a:pt x="64730" y="50910"/>
                </a:lnTo>
                <a:lnTo>
                  <a:pt x="64630" y="50650"/>
                </a:lnTo>
                <a:lnTo>
                  <a:pt x="64400" y="50360"/>
                </a:lnTo>
                <a:lnTo>
                  <a:pt x="64180" y="50050"/>
                </a:lnTo>
                <a:lnTo>
                  <a:pt x="64090" y="49840"/>
                </a:lnTo>
                <a:lnTo>
                  <a:pt x="64130" y="49690"/>
                </a:lnTo>
                <a:lnTo>
                  <a:pt x="64250" y="49520"/>
                </a:lnTo>
                <a:lnTo>
                  <a:pt x="64440" y="49500"/>
                </a:lnTo>
                <a:lnTo>
                  <a:pt x="64650" y="49330"/>
                </a:lnTo>
                <a:lnTo>
                  <a:pt x="64820" y="49190"/>
                </a:lnTo>
                <a:lnTo>
                  <a:pt x="64950" y="48900"/>
                </a:lnTo>
                <a:lnTo>
                  <a:pt x="65100" y="48560"/>
                </a:lnTo>
                <a:lnTo>
                  <a:pt x="65230" y="47990"/>
                </a:lnTo>
                <a:lnTo>
                  <a:pt x="65410" y="47360"/>
                </a:lnTo>
                <a:lnTo>
                  <a:pt x="65570" y="47080"/>
                </a:lnTo>
                <a:lnTo>
                  <a:pt x="65930" y="46810"/>
                </a:lnTo>
                <a:lnTo>
                  <a:pt x="66310" y="46340"/>
                </a:lnTo>
                <a:lnTo>
                  <a:pt x="66560" y="46170"/>
                </a:lnTo>
                <a:lnTo>
                  <a:pt x="66880" y="46170"/>
                </a:lnTo>
                <a:lnTo>
                  <a:pt x="67090" y="46240"/>
                </a:lnTo>
                <a:lnTo>
                  <a:pt x="67290" y="46450"/>
                </a:lnTo>
                <a:lnTo>
                  <a:pt x="67460" y="46600"/>
                </a:lnTo>
                <a:lnTo>
                  <a:pt x="67820" y="46810"/>
                </a:lnTo>
                <a:lnTo>
                  <a:pt x="68130" y="46960"/>
                </a:lnTo>
                <a:lnTo>
                  <a:pt x="68370" y="47100"/>
                </a:lnTo>
                <a:lnTo>
                  <a:pt x="68690" y="47200"/>
                </a:lnTo>
                <a:lnTo>
                  <a:pt x="68870" y="47200"/>
                </a:lnTo>
                <a:lnTo>
                  <a:pt x="69000" y="47080"/>
                </a:lnTo>
                <a:lnTo>
                  <a:pt x="69130" y="46880"/>
                </a:lnTo>
                <a:lnTo>
                  <a:pt x="69220" y="46620"/>
                </a:lnTo>
                <a:lnTo>
                  <a:pt x="69320" y="46410"/>
                </a:lnTo>
                <a:lnTo>
                  <a:pt x="69480" y="46270"/>
                </a:lnTo>
                <a:lnTo>
                  <a:pt x="69750" y="46140"/>
                </a:lnTo>
                <a:lnTo>
                  <a:pt x="70130" y="45780"/>
                </a:lnTo>
                <a:lnTo>
                  <a:pt x="70310" y="45570"/>
                </a:lnTo>
                <a:lnTo>
                  <a:pt x="70410" y="45810"/>
                </a:lnTo>
                <a:lnTo>
                  <a:pt x="70730" y="45850"/>
                </a:lnTo>
                <a:lnTo>
                  <a:pt x="71150" y="46080"/>
                </a:lnTo>
                <a:lnTo>
                  <a:pt x="71440" y="46240"/>
                </a:lnTo>
                <a:lnTo>
                  <a:pt x="71610" y="46600"/>
                </a:lnTo>
                <a:lnTo>
                  <a:pt x="71540" y="46930"/>
                </a:lnTo>
                <a:lnTo>
                  <a:pt x="71340" y="47140"/>
                </a:lnTo>
                <a:lnTo>
                  <a:pt x="71240" y="47230"/>
                </a:lnTo>
                <a:lnTo>
                  <a:pt x="71170" y="47520"/>
                </a:lnTo>
                <a:lnTo>
                  <a:pt x="71190" y="47900"/>
                </a:lnTo>
                <a:lnTo>
                  <a:pt x="71270" y="48460"/>
                </a:lnTo>
                <a:lnTo>
                  <a:pt x="71370" y="48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