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Demir Hisar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Demir Hisar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25640" y="58670"/>
                </a:moveTo>
                <a:lnTo>
                  <a:pt x="25590" y="58440"/>
                </a:lnTo>
                <a:lnTo>
                  <a:pt x="25360" y="58050"/>
                </a:lnTo>
                <a:lnTo>
                  <a:pt x="25250" y="57870"/>
                </a:lnTo>
                <a:lnTo>
                  <a:pt x="24990" y="57300"/>
                </a:lnTo>
                <a:lnTo>
                  <a:pt x="24990" y="56750"/>
                </a:lnTo>
                <a:lnTo>
                  <a:pt x="24580" y="56520"/>
                </a:lnTo>
                <a:lnTo>
                  <a:pt x="24340" y="56210"/>
                </a:lnTo>
                <a:lnTo>
                  <a:pt x="24150" y="55690"/>
                </a:lnTo>
                <a:lnTo>
                  <a:pt x="24000" y="55260"/>
                </a:lnTo>
                <a:lnTo>
                  <a:pt x="23660" y="55060"/>
                </a:lnTo>
                <a:lnTo>
                  <a:pt x="23310" y="54890"/>
                </a:lnTo>
                <a:lnTo>
                  <a:pt x="22970" y="54600"/>
                </a:lnTo>
                <a:lnTo>
                  <a:pt x="22710" y="54320"/>
                </a:lnTo>
                <a:lnTo>
                  <a:pt x="22620" y="53940"/>
                </a:lnTo>
                <a:lnTo>
                  <a:pt x="22620" y="53460"/>
                </a:lnTo>
                <a:lnTo>
                  <a:pt x="22670" y="53370"/>
                </a:lnTo>
                <a:lnTo>
                  <a:pt x="22880" y="52940"/>
                </a:lnTo>
                <a:lnTo>
                  <a:pt x="23680" y="52340"/>
                </a:lnTo>
                <a:lnTo>
                  <a:pt x="24520" y="51970"/>
                </a:lnTo>
                <a:lnTo>
                  <a:pt x="25510" y="52000"/>
                </a:lnTo>
                <a:lnTo>
                  <a:pt x="26220" y="52000"/>
                </a:lnTo>
                <a:lnTo>
                  <a:pt x="27270" y="51950"/>
                </a:lnTo>
                <a:lnTo>
                  <a:pt x="27840" y="51590"/>
                </a:lnTo>
                <a:lnTo>
                  <a:pt x="28380" y="51050"/>
                </a:lnTo>
                <a:lnTo>
                  <a:pt x="28480" y="50690"/>
                </a:lnTo>
                <a:lnTo>
                  <a:pt x="29020" y="50420"/>
                </a:lnTo>
                <a:lnTo>
                  <a:pt x="29170" y="50510"/>
                </a:lnTo>
                <a:lnTo>
                  <a:pt x="29420" y="50650"/>
                </a:lnTo>
                <a:lnTo>
                  <a:pt x="30000" y="50920"/>
                </a:lnTo>
                <a:lnTo>
                  <a:pt x="30260" y="51140"/>
                </a:lnTo>
                <a:lnTo>
                  <a:pt x="30260" y="51500"/>
                </a:lnTo>
                <a:lnTo>
                  <a:pt x="30260" y="51810"/>
                </a:lnTo>
                <a:lnTo>
                  <a:pt x="30800" y="51720"/>
                </a:lnTo>
                <a:lnTo>
                  <a:pt x="31340" y="51810"/>
                </a:lnTo>
                <a:lnTo>
                  <a:pt x="31750" y="51810"/>
                </a:lnTo>
                <a:lnTo>
                  <a:pt x="31980" y="52170"/>
                </a:lnTo>
                <a:lnTo>
                  <a:pt x="31980" y="52710"/>
                </a:lnTo>
                <a:lnTo>
                  <a:pt x="31980" y="53330"/>
                </a:lnTo>
                <a:lnTo>
                  <a:pt x="31950" y="53780"/>
                </a:lnTo>
                <a:lnTo>
                  <a:pt x="31950" y="54050"/>
                </a:lnTo>
                <a:lnTo>
                  <a:pt x="32010" y="54230"/>
                </a:lnTo>
                <a:lnTo>
                  <a:pt x="32280" y="54230"/>
                </a:lnTo>
                <a:lnTo>
                  <a:pt x="32650" y="54190"/>
                </a:lnTo>
                <a:lnTo>
                  <a:pt x="32990" y="54010"/>
                </a:lnTo>
                <a:lnTo>
                  <a:pt x="33320" y="54140"/>
                </a:lnTo>
                <a:lnTo>
                  <a:pt x="33760" y="54680"/>
                </a:lnTo>
                <a:lnTo>
                  <a:pt x="33860" y="55260"/>
                </a:lnTo>
                <a:lnTo>
                  <a:pt x="34030" y="55840"/>
                </a:lnTo>
                <a:lnTo>
                  <a:pt x="34430" y="56200"/>
                </a:lnTo>
                <a:lnTo>
                  <a:pt x="34640" y="56560"/>
                </a:lnTo>
                <a:lnTo>
                  <a:pt x="34640" y="56960"/>
                </a:lnTo>
                <a:lnTo>
                  <a:pt x="34640" y="57540"/>
                </a:lnTo>
                <a:lnTo>
                  <a:pt x="34540" y="57860"/>
                </a:lnTo>
                <a:lnTo>
                  <a:pt x="34520" y="58340"/>
                </a:lnTo>
                <a:lnTo>
                  <a:pt x="34450" y="58360"/>
                </a:lnTo>
                <a:lnTo>
                  <a:pt x="34120" y="58610"/>
                </a:lnTo>
                <a:lnTo>
                  <a:pt x="33780" y="59220"/>
                </a:lnTo>
                <a:lnTo>
                  <a:pt x="33130" y="59720"/>
                </a:lnTo>
                <a:lnTo>
                  <a:pt x="32720" y="59940"/>
                </a:lnTo>
                <a:lnTo>
                  <a:pt x="32400" y="59970"/>
                </a:lnTo>
                <a:lnTo>
                  <a:pt x="32220" y="60330"/>
                </a:lnTo>
                <a:lnTo>
                  <a:pt x="31940" y="60760"/>
                </a:lnTo>
                <a:lnTo>
                  <a:pt x="31490" y="60790"/>
                </a:lnTo>
                <a:lnTo>
                  <a:pt x="30950" y="61120"/>
                </a:lnTo>
                <a:lnTo>
                  <a:pt x="30550" y="61650"/>
                </a:lnTo>
                <a:lnTo>
                  <a:pt x="30170" y="61830"/>
                </a:lnTo>
                <a:lnTo>
                  <a:pt x="29710" y="62040"/>
                </a:lnTo>
                <a:lnTo>
                  <a:pt x="29330" y="62080"/>
                </a:lnTo>
                <a:lnTo>
                  <a:pt x="28880" y="62150"/>
                </a:lnTo>
                <a:lnTo>
                  <a:pt x="28550" y="62330"/>
                </a:lnTo>
                <a:lnTo>
                  <a:pt x="28070" y="62540"/>
                </a:lnTo>
                <a:lnTo>
                  <a:pt x="27680" y="62720"/>
                </a:lnTo>
                <a:lnTo>
                  <a:pt x="27570" y="62560"/>
                </a:lnTo>
                <a:lnTo>
                  <a:pt x="27210" y="61990"/>
                </a:lnTo>
                <a:lnTo>
                  <a:pt x="27010" y="61240"/>
                </a:lnTo>
                <a:lnTo>
                  <a:pt x="27010" y="60640"/>
                </a:lnTo>
                <a:lnTo>
                  <a:pt x="26840" y="59670"/>
                </a:lnTo>
                <a:lnTo>
                  <a:pt x="26690" y="59300"/>
                </a:lnTo>
                <a:lnTo>
                  <a:pt x="26350" y="59270"/>
                </a:lnTo>
                <a:lnTo>
                  <a:pt x="26030" y="59270"/>
                </a:lnTo>
                <a:lnTo>
                  <a:pt x="25790" y="58980"/>
                </a:lnTo>
                <a:lnTo>
                  <a:pt x="25680" y="58580"/>
                </a:lnTo>
                <a:lnTo>
                  <a:pt x="25640" y="58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