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Delčevo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Delč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1900" y="17540"/>
                </a:moveTo>
                <a:lnTo>
                  <a:pt x="83630" y="18420"/>
                </a:lnTo>
                <a:lnTo>
                  <a:pt x="84690" y="18650"/>
                </a:lnTo>
                <a:lnTo>
                  <a:pt x="84850" y="18790"/>
                </a:lnTo>
                <a:lnTo>
                  <a:pt x="84980" y="19000"/>
                </a:lnTo>
                <a:lnTo>
                  <a:pt x="85140" y="19190"/>
                </a:lnTo>
                <a:lnTo>
                  <a:pt x="85370" y="19290"/>
                </a:lnTo>
                <a:lnTo>
                  <a:pt x="86990" y="19220"/>
                </a:lnTo>
                <a:lnTo>
                  <a:pt x="87350" y="19260"/>
                </a:lnTo>
                <a:lnTo>
                  <a:pt x="87510" y="19450"/>
                </a:lnTo>
                <a:lnTo>
                  <a:pt x="87590" y="19760"/>
                </a:lnTo>
                <a:lnTo>
                  <a:pt x="87710" y="20080"/>
                </a:lnTo>
                <a:lnTo>
                  <a:pt x="87990" y="20300"/>
                </a:lnTo>
                <a:lnTo>
                  <a:pt x="88240" y="20300"/>
                </a:lnTo>
                <a:lnTo>
                  <a:pt x="88780" y="20110"/>
                </a:lnTo>
                <a:lnTo>
                  <a:pt x="88980" y="20120"/>
                </a:lnTo>
                <a:lnTo>
                  <a:pt x="89380" y="20390"/>
                </a:lnTo>
                <a:lnTo>
                  <a:pt x="89580" y="20630"/>
                </a:lnTo>
                <a:lnTo>
                  <a:pt x="89640" y="20960"/>
                </a:lnTo>
                <a:lnTo>
                  <a:pt x="89650" y="20990"/>
                </a:lnTo>
                <a:lnTo>
                  <a:pt x="89680" y="21620"/>
                </a:lnTo>
                <a:lnTo>
                  <a:pt x="89690" y="21630"/>
                </a:lnTo>
                <a:lnTo>
                  <a:pt x="89970" y="22140"/>
                </a:lnTo>
                <a:lnTo>
                  <a:pt x="90050" y="22660"/>
                </a:lnTo>
                <a:lnTo>
                  <a:pt x="90110" y="23800"/>
                </a:lnTo>
                <a:lnTo>
                  <a:pt x="90380" y="24900"/>
                </a:lnTo>
                <a:lnTo>
                  <a:pt x="90760" y="25980"/>
                </a:lnTo>
                <a:lnTo>
                  <a:pt x="90810" y="26320"/>
                </a:lnTo>
                <a:lnTo>
                  <a:pt x="90800" y="27020"/>
                </a:lnTo>
                <a:lnTo>
                  <a:pt x="90890" y="27380"/>
                </a:lnTo>
                <a:lnTo>
                  <a:pt x="90940" y="27430"/>
                </a:lnTo>
                <a:lnTo>
                  <a:pt x="90930" y="27440"/>
                </a:lnTo>
                <a:lnTo>
                  <a:pt x="90820" y="27550"/>
                </a:lnTo>
                <a:lnTo>
                  <a:pt x="90680" y="27710"/>
                </a:lnTo>
                <a:lnTo>
                  <a:pt x="90240" y="28030"/>
                </a:lnTo>
                <a:lnTo>
                  <a:pt x="89610" y="28480"/>
                </a:lnTo>
                <a:lnTo>
                  <a:pt x="89140" y="29000"/>
                </a:lnTo>
                <a:lnTo>
                  <a:pt x="88920" y="29410"/>
                </a:lnTo>
                <a:lnTo>
                  <a:pt x="88640" y="30020"/>
                </a:lnTo>
                <a:lnTo>
                  <a:pt x="88450" y="30380"/>
                </a:lnTo>
                <a:lnTo>
                  <a:pt x="88150" y="30430"/>
                </a:lnTo>
                <a:lnTo>
                  <a:pt x="87750" y="30590"/>
                </a:lnTo>
                <a:lnTo>
                  <a:pt x="87490" y="30990"/>
                </a:lnTo>
                <a:lnTo>
                  <a:pt x="87140" y="31380"/>
                </a:lnTo>
                <a:lnTo>
                  <a:pt x="86850" y="31420"/>
                </a:lnTo>
                <a:lnTo>
                  <a:pt x="86530" y="31380"/>
                </a:lnTo>
                <a:lnTo>
                  <a:pt x="86450" y="31380"/>
                </a:lnTo>
                <a:lnTo>
                  <a:pt x="85860" y="31040"/>
                </a:lnTo>
                <a:lnTo>
                  <a:pt x="85350" y="30880"/>
                </a:lnTo>
                <a:lnTo>
                  <a:pt x="84630" y="30790"/>
                </a:lnTo>
                <a:lnTo>
                  <a:pt x="84020" y="30720"/>
                </a:lnTo>
                <a:lnTo>
                  <a:pt x="83670" y="30740"/>
                </a:lnTo>
                <a:lnTo>
                  <a:pt x="83580" y="30500"/>
                </a:lnTo>
                <a:lnTo>
                  <a:pt x="83550" y="30430"/>
                </a:lnTo>
                <a:lnTo>
                  <a:pt x="83570" y="29950"/>
                </a:lnTo>
                <a:lnTo>
                  <a:pt x="83640" y="29610"/>
                </a:lnTo>
                <a:lnTo>
                  <a:pt x="83890" y="29270"/>
                </a:lnTo>
                <a:lnTo>
                  <a:pt x="84110" y="28840"/>
                </a:lnTo>
                <a:lnTo>
                  <a:pt x="84260" y="28080"/>
                </a:lnTo>
                <a:lnTo>
                  <a:pt x="84360" y="27400"/>
                </a:lnTo>
                <a:lnTo>
                  <a:pt x="84660" y="26850"/>
                </a:lnTo>
                <a:lnTo>
                  <a:pt x="84800" y="26540"/>
                </a:lnTo>
                <a:lnTo>
                  <a:pt x="84950" y="26400"/>
                </a:lnTo>
                <a:lnTo>
                  <a:pt x="84950" y="26150"/>
                </a:lnTo>
                <a:lnTo>
                  <a:pt x="84830" y="26130"/>
                </a:lnTo>
                <a:lnTo>
                  <a:pt x="84610" y="26130"/>
                </a:lnTo>
                <a:lnTo>
                  <a:pt x="84290" y="26060"/>
                </a:lnTo>
                <a:lnTo>
                  <a:pt x="83860" y="25950"/>
                </a:lnTo>
                <a:lnTo>
                  <a:pt x="83160" y="25590"/>
                </a:lnTo>
                <a:lnTo>
                  <a:pt x="82490" y="25220"/>
                </a:lnTo>
                <a:lnTo>
                  <a:pt x="81780" y="25000"/>
                </a:lnTo>
                <a:lnTo>
                  <a:pt x="81390" y="24910"/>
                </a:lnTo>
                <a:lnTo>
                  <a:pt x="81240" y="24770"/>
                </a:lnTo>
                <a:lnTo>
                  <a:pt x="81240" y="24360"/>
                </a:lnTo>
                <a:lnTo>
                  <a:pt x="81230" y="23840"/>
                </a:lnTo>
                <a:lnTo>
                  <a:pt x="81180" y="23210"/>
                </a:lnTo>
                <a:lnTo>
                  <a:pt x="81180" y="22460"/>
                </a:lnTo>
                <a:lnTo>
                  <a:pt x="81150" y="22150"/>
                </a:lnTo>
                <a:lnTo>
                  <a:pt x="81080" y="21370"/>
                </a:lnTo>
                <a:lnTo>
                  <a:pt x="81160" y="21120"/>
                </a:lnTo>
                <a:lnTo>
                  <a:pt x="81330" y="21060"/>
                </a:lnTo>
                <a:lnTo>
                  <a:pt x="81500" y="21030"/>
                </a:lnTo>
                <a:lnTo>
                  <a:pt x="81700" y="20990"/>
                </a:lnTo>
                <a:lnTo>
                  <a:pt x="81780" y="20850"/>
                </a:lnTo>
                <a:lnTo>
                  <a:pt x="81800" y="20510"/>
                </a:lnTo>
                <a:lnTo>
                  <a:pt x="81820" y="20060"/>
                </a:lnTo>
                <a:lnTo>
                  <a:pt x="81820" y="19380"/>
                </a:lnTo>
                <a:lnTo>
                  <a:pt x="81830" y="18680"/>
                </a:lnTo>
                <a:lnTo>
                  <a:pt x="81880" y="17990"/>
                </a:lnTo>
                <a:lnTo>
                  <a:pt x="81900" y="17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