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Debarca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ebar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2340" y="65850"/>
                </a:moveTo>
                <a:lnTo>
                  <a:pt x="11980" y="65090"/>
                </a:lnTo>
                <a:lnTo>
                  <a:pt x="14950" y="60810"/>
                </a:lnTo>
                <a:lnTo>
                  <a:pt x="15070" y="60600"/>
                </a:lnTo>
                <a:lnTo>
                  <a:pt x="14990" y="60390"/>
                </a:lnTo>
                <a:lnTo>
                  <a:pt x="15010" y="60100"/>
                </a:lnTo>
                <a:lnTo>
                  <a:pt x="15080" y="59850"/>
                </a:lnTo>
                <a:lnTo>
                  <a:pt x="15080" y="59660"/>
                </a:lnTo>
                <a:lnTo>
                  <a:pt x="14890" y="59480"/>
                </a:lnTo>
                <a:lnTo>
                  <a:pt x="14770" y="59320"/>
                </a:lnTo>
                <a:lnTo>
                  <a:pt x="14710" y="58970"/>
                </a:lnTo>
                <a:lnTo>
                  <a:pt x="14710" y="58660"/>
                </a:lnTo>
                <a:lnTo>
                  <a:pt x="14820" y="58310"/>
                </a:lnTo>
                <a:lnTo>
                  <a:pt x="15030" y="58060"/>
                </a:lnTo>
                <a:lnTo>
                  <a:pt x="15370" y="57620"/>
                </a:lnTo>
                <a:lnTo>
                  <a:pt x="15630" y="56770"/>
                </a:lnTo>
                <a:lnTo>
                  <a:pt x="15750" y="55730"/>
                </a:lnTo>
                <a:lnTo>
                  <a:pt x="15700" y="55320"/>
                </a:lnTo>
                <a:lnTo>
                  <a:pt x="15440" y="54880"/>
                </a:lnTo>
                <a:lnTo>
                  <a:pt x="15230" y="54590"/>
                </a:lnTo>
                <a:lnTo>
                  <a:pt x="14990" y="54280"/>
                </a:lnTo>
                <a:lnTo>
                  <a:pt x="14770" y="53900"/>
                </a:lnTo>
                <a:lnTo>
                  <a:pt x="14770" y="53420"/>
                </a:lnTo>
                <a:lnTo>
                  <a:pt x="14770" y="52790"/>
                </a:lnTo>
                <a:lnTo>
                  <a:pt x="14630" y="51630"/>
                </a:lnTo>
                <a:lnTo>
                  <a:pt x="14280" y="50870"/>
                </a:lnTo>
                <a:lnTo>
                  <a:pt x="13870" y="50140"/>
                </a:lnTo>
                <a:lnTo>
                  <a:pt x="13500" y="49420"/>
                </a:lnTo>
                <a:lnTo>
                  <a:pt x="13190" y="48750"/>
                </a:lnTo>
                <a:lnTo>
                  <a:pt x="13160" y="48720"/>
                </a:lnTo>
                <a:lnTo>
                  <a:pt x="13470" y="48440"/>
                </a:lnTo>
                <a:lnTo>
                  <a:pt x="14610" y="48500"/>
                </a:lnTo>
                <a:lnTo>
                  <a:pt x="16200" y="48470"/>
                </a:lnTo>
                <a:lnTo>
                  <a:pt x="17100" y="48440"/>
                </a:lnTo>
                <a:lnTo>
                  <a:pt x="18180" y="48530"/>
                </a:lnTo>
                <a:lnTo>
                  <a:pt x="18940" y="48720"/>
                </a:lnTo>
                <a:lnTo>
                  <a:pt x="20130" y="48750"/>
                </a:lnTo>
                <a:lnTo>
                  <a:pt x="20290" y="48750"/>
                </a:lnTo>
                <a:lnTo>
                  <a:pt x="20530" y="49420"/>
                </a:lnTo>
                <a:lnTo>
                  <a:pt x="20910" y="50200"/>
                </a:lnTo>
                <a:lnTo>
                  <a:pt x="21030" y="50810"/>
                </a:lnTo>
                <a:lnTo>
                  <a:pt x="20960" y="51340"/>
                </a:lnTo>
                <a:lnTo>
                  <a:pt x="21220" y="51880"/>
                </a:lnTo>
                <a:lnTo>
                  <a:pt x="21880" y="52100"/>
                </a:lnTo>
                <a:lnTo>
                  <a:pt x="22170" y="52420"/>
                </a:lnTo>
                <a:lnTo>
                  <a:pt x="22470" y="53080"/>
                </a:lnTo>
                <a:lnTo>
                  <a:pt x="22670" y="53370"/>
                </a:lnTo>
                <a:lnTo>
                  <a:pt x="22620" y="53460"/>
                </a:lnTo>
                <a:lnTo>
                  <a:pt x="22620" y="53940"/>
                </a:lnTo>
                <a:lnTo>
                  <a:pt x="22710" y="54320"/>
                </a:lnTo>
                <a:lnTo>
                  <a:pt x="22970" y="54600"/>
                </a:lnTo>
                <a:lnTo>
                  <a:pt x="23310" y="54890"/>
                </a:lnTo>
                <a:lnTo>
                  <a:pt x="23660" y="55060"/>
                </a:lnTo>
                <a:lnTo>
                  <a:pt x="24000" y="55260"/>
                </a:lnTo>
                <a:lnTo>
                  <a:pt x="24150" y="55690"/>
                </a:lnTo>
                <a:lnTo>
                  <a:pt x="24340" y="56210"/>
                </a:lnTo>
                <a:lnTo>
                  <a:pt x="24580" y="56520"/>
                </a:lnTo>
                <a:lnTo>
                  <a:pt x="24990" y="56750"/>
                </a:lnTo>
                <a:lnTo>
                  <a:pt x="24990" y="57300"/>
                </a:lnTo>
                <a:lnTo>
                  <a:pt x="25250" y="57870"/>
                </a:lnTo>
                <a:lnTo>
                  <a:pt x="25360" y="58050"/>
                </a:lnTo>
                <a:lnTo>
                  <a:pt x="24840" y="58180"/>
                </a:lnTo>
                <a:lnTo>
                  <a:pt x="23850" y="58060"/>
                </a:lnTo>
                <a:lnTo>
                  <a:pt x="23160" y="57930"/>
                </a:lnTo>
                <a:lnTo>
                  <a:pt x="22240" y="57300"/>
                </a:lnTo>
                <a:lnTo>
                  <a:pt x="21410" y="56990"/>
                </a:lnTo>
                <a:lnTo>
                  <a:pt x="20960" y="56860"/>
                </a:lnTo>
                <a:lnTo>
                  <a:pt x="20370" y="56830"/>
                </a:lnTo>
                <a:lnTo>
                  <a:pt x="19990" y="56860"/>
                </a:lnTo>
                <a:lnTo>
                  <a:pt x="19390" y="57110"/>
                </a:lnTo>
                <a:lnTo>
                  <a:pt x="18500" y="57080"/>
                </a:lnTo>
                <a:lnTo>
                  <a:pt x="18140" y="57140"/>
                </a:lnTo>
                <a:lnTo>
                  <a:pt x="17900" y="57370"/>
                </a:lnTo>
                <a:lnTo>
                  <a:pt x="17830" y="57740"/>
                </a:lnTo>
                <a:lnTo>
                  <a:pt x="17380" y="58030"/>
                </a:lnTo>
                <a:lnTo>
                  <a:pt x="17100" y="58560"/>
                </a:lnTo>
                <a:lnTo>
                  <a:pt x="16950" y="58880"/>
                </a:lnTo>
                <a:lnTo>
                  <a:pt x="17000" y="59440"/>
                </a:lnTo>
                <a:lnTo>
                  <a:pt x="17000" y="59820"/>
                </a:lnTo>
                <a:lnTo>
                  <a:pt x="16790" y="59920"/>
                </a:lnTo>
                <a:lnTo>
                  <a:pt x="16390" y="60070"/>
                </a:lnTo>
                <a:lnTo>
                  <a:pt x="16170" y="60550"/>
                </a:lnTo>
                <a:lnTo>
                  <a:pt x="15550" y="61300"/>
                </a:lnTo>
                <a:lnTo>
                  <a:pt x="12340" y="6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