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Debar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Deb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870" y="46570"/>
                </a:moveTo>
                <a:lnTo>
                  <a:pt x="5490" y="45830"/>
                </a:lnTo>
                <a:lnTo>
                  <a:pt x="5220" y="45550"/>
                </a:lnTo>
                <a:lnTo>
                  <a:pt x="4820" y="45370"/>
                </a:lnTo>
                <a:lnTo>
                  <a:pt x="4570" y="44660"/>
                </a:lnTo>
                <a:lnTo>
                  <a:pt x="4680" y="43390"/>
                </a:lnTo>
                <a:lnTo>
                  <a:pt x="4550" y="42710"/>
                </a:lnTo>
                <a:lnTo>
                  <a:pt x="6270" y="42330"/>
                </a:lnTo>
                <a:lnTo>
                  <a:pt x="6790" y="42120"/>
                </a:lnTo>
                <a:lnTo>
                  <a:pt x="7260" y="41830"/>
                </a:lnTo>
                <a:lnTo>
                  <a:pt x="7560" y="41520"/>
                </a:lnTo>
                <a:lnTo>
                  <a:pt x="7750" y="41030"/>
                </a:lnTo>
                <a:lnTo>
                  <a:pt x="7750" y="40930"/>
                </a:lnTo>
                <a:lnTo>
                  <a:pt x="8420" y="41220"/>
                </a:lnTo>
                <a:lnTo>
                  <a:pt x="9120" y="42010"/>
                </a:lnTo>
                <a:lnTo>
                  <a:pt x="10000" y="42660"/>
                </a:lnTo>
                <a:lnTo>
                  <a:pt x="11190" y="42900"/>
                </a:lnTo>
                <a:lnTo>
                  <a:pt x="11600" y="42900"/>
                </a:lnTo>
                <a:lnTo>
                  <a:pt x="12340" y="43550"/>
                </a:lnTo>
                <a:lnTo>
                  <a:pt x="12740" y="44190"/>
                </a:lnTo>
                <a:lnTo>
                  <a:pt x="13230" y="44730"/>
                </a:lnTo>
                <a:lnTo>
                  <a:pt x="14000" y="45030"/>
                </a:lnTo>
                <a:lnTo>
                  <a:pt x="14480" y="45280"/>
                </a:lnTo>
                <a:lnTo>
                  <a:pt x="14590" y="45820"/>
                </a:lnTo>
                <a:lnTo>
                  <a:pt x="14640" y="46070"/>
                </a:lnTo>
                <a:lnTo>
                  <a:pt x="14470" y="46000"/>
                </a:lnTo>
                <a:lnTo>
                  <a:pt x="14300" y="45910"/>
                </a:lnTo>
                <a:lnTo>
                  <a:pt x="14020" y="45970"/>
                </a:lnTo>
                <a:lnTo>
                  <a:pt x="13780" y="46290"/>
                </a:lnTo>
                <a:lnTo>
                  <a:pt x="13640" y="46700"/>
                </a:lnTo>
                <a:lnTo>
                  <a:pt x="13570" y="47200"/>
                </a:lnTo>
                <a:lnTo>
                  <a:pt x="13450" y="47770"/>
                </a:lnTo>
                <a:lnTo>
                  <a:pt x="13350" y="48090"/>
                </a:lnTo>
                <a:lnTo>
                  <a:pt x="13070" y="48620"/>
                </a:lnTo>
                <a:lnTo>
                  <a:pt x="12950" y="48470"/>
                </a:lnTo>
                <a:lnTo>
                  <a:pt x="12840" y="48590"/>
                </a:lnTo>
                <a:lnTo>
                  <a:pt x="12630" y="48140"/>
                </a:lnTo>
                <a:lnTo>
                  <a:pt x="12080" y="48040"/>
                </a:lnTo>
                <a:lnTo>
                  <a:pt x="12080" y="47400"/>
                </a:lnTo>
                <a:lnTo>
                  <a:pt x="12080" y="46660"/>
                </a:lnTo>
                <a:lnTo>
                  <a:pt x="11820" y="45820"/>
                </a:lnTo>
                <a:lnTo>
                  <a:pt x="11410" y="45820"/>
                </a:lnTo>
                <a:lnTo>
                  <a:pt x="11040" y="45480"/>
                </a:lnTo>
                <a:lnTo>
                  <a:pt x="10820" y="44590"/>
                </a:lnTo>
                <a:lnTo>
                  <a:pt x="10410" y="43990"/>
                </a:lnTo>
                <a:lnTo>
                  <a:pt x="9780" y="43890"/>
                </a:lnTo>
                <a:lnTo>
                  <a:pt x="8930" y="43890"/>
                </a:lnTo>
                <a:lnTo>
                  <a:pt x="8520" y="44590"/>
                </a:lnTo>
                <a:lnTo>
                  <a:pt x="7750" y="45080"/>
                </a:lnTo>
                <a:lnTo>
                  <a:pt x="6930" y="45480"/>
                </a:lnTo>
                <a:lnTo>
                  <a:pt x="6410" y="46090"/>
                </a:lnTo>
                <a:lnTo>
                  <a:pt x="58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