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Centar župa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Centar žup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7910" y="49650"/>
                </a:moveTo>
                <a:lnTo>
                  <a:pt x="7730" y="49180"/>
                </a:lnTo>
                <a:lnTo>
                  <a:pt x="7310" y="48580"/>
                </a:lnTo>
                <a:lnTo>
                  <a:pt x="7040" y="48400"/>
                </a:lnTo>
                <a:lnTo>
                  <a:pt x="6450" y="48300"/>
                </a:lnTo>
                <a:lnTo>
                  <a:pt x="6200" y="48090"/>
                </a:lnTo>
                <a:lnTo>
                  <a:pt x="6130" y="47830"/>
                </a:lnTo>
                <a:lnTo>
                  <a:pt x="6060" y="47060"/>
                </a:lnTo>
                <a:lnTo>
                  <a:pt x="5940" y="46700"/>
                </a:lnTo>
                <a:lnTo>
                  <a:pt x="5870" y="46570"/>
                </a:lnTo>
                <a:lnTo>
                  <a:pt x="6410" y="46090"/>
                </a:lnTo>
                <a:lnTo>
                  <a:pt x="6930" y="45480"/>
                </a:lnTo>
                <a:lnTo>
                  <a:pt x="7750" y="45080"/>
                </a:lnTo>
                <a:lnTo>
                  <a:pt x="8520" y="44590"/>
                </a:lnTo>
                <a:lnTo>
                  <a:pt x="8930" y="43890"/>
                </a:lnTo>
                <a:lnTo>
                  <a:pt x="9780" y="43890"/>
                </a:lnTo>
                <a:lnTo>
                  <a:pt x="10410" y="43990"/>
                </a:lnTo>
                <a:lnTo>
                  <a:pt x="10820" y="44590"/>
                </a:lnTo>
                <a:lnTo>
                  <a:pt x="11040" y="45480"/>
                </a:lnTo>
                <a:lnTo>
                  <a:pt x="11410" y="45820"/>
                </a:lnTo>
                <a:lnTo>
                  <a:pt x="11820" y="45820"/>
                </a:lnTo>
                <a:lnTo>
                  <a:pt x="12080" y="46660"/>
                </a:lnTo>
                <a:lnTo>
                  <a:pt x="12080" y="47400"/>
                </a:lnTo>
                <a:lnTo>
                  <a:pt x="12080" y="48040"/>
                </a:lnTo>
                <a:lnTo>
                  <a:pt x="12630" y="48140"/>
                </a:lnTo>
                <a:lnTo>
                  <a:pt x="12840" y="48590"/>
                </a:lnTo>
                <a:lnTo>
                  <a:pt x="12620" y="48850"/>
                </a:lnTo>
                <a:lnTo>
                  <a:pt x="12210" y="49380"/>
                </a:lnTo>
                <a:lnTo>
                  <a:pt x="11720" y="49670"/>
                </a:lnTo>
                <a:lnTo>
                  <a:pt x="10700" y="49610"/>
                </a:lnTo>
                <a:lnTo>
                  <a:pt x="9520" y="49610"/>
                </a:lnTo>
                <a:lnTo>
                  <a:pt x="8420" y="49580"/>
                </a:lnTo>
                <a:lnTo>
                  <a:pt x="7910" y="49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