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Cent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400" y="23460"/>
                </a:moveTo>
                <a:lnTo>
                  <a:pt x="39020" y="23080"/>
                </a:lnTo>
                <a:lnTo>
                  <a:pt x="38760" y="22820"/>
                </a:lnTo>
                <a:lnTo>
                  <a:pt x="38860" y="22280"/>
                </a:lnTo>
                <a:lnTo>
                  <a:pt x="39090" y="22000"/>
                </a:lnTo>
                <a:lnTo>
                  <a:pt x="39380" y="21950"/>
                </a:lnTo>
                <a:lnTo>
                  <a:pt x="39480" y="21920"/>
                </a:lnTo>
                <a:lnTo>
                  <a:pt x="39670" y="21920"/>
                </a:lnTo>
                <a:lnTo>
                  <a:pt x="39770" y="22140"/>
                </a:lnTo>
                <a:lnTo>
                  <a:pt x="39730" y="22150"/>
                </a:lnTo>
                <a:lnTo>
                  <a:pt x="39560" y="22560"/>
                </a:lnTo>
                <a:lnTo>
                  <a:pt x="39640" y="22660"/>
                </a:lnTo>
                <a:lnTo>
                  <a:pt x="39470" y="22860"/>
                </a:lnTo>
                <a:lnTo>
                  <a:pt x="3940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