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Butel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Butel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41470" y="14550"/>
                </a:moveTo>
                <a:lnTo>
                  <a:pt x="41350" y="14880"/>
                </a:lnTo>
                <a:lnTo>
                  <a:pt x="41750" y="15350"/>
                </a:lnTo>
                <a:lnTo>
                  <a:pt x="42120" y="16090"/>
                </a:lnTo>
                <a:lnTo>
                  <a:pt x="42350" y="16460"/>
                </a:lnTo>
                <a:lnTo>
                  <a:pt x="41920" y="16720"/>
                </a:lnTo>
                <a:lnTo>
                  <a:pt x="41270" y="17550"/>
                </a:lnTo>
                <a:lnTo>
                  <a:pt x="40870" y="18320"/>
                </a:lnTo>
                <a:lnTo>
                  <a:pt x="40790" y="19260"/>
                </a:lnTo>
                <a:lnTo>
                  <a:pt x="40790" y="19790"/>
                </a:lnTo>
                <a:lnTo>
                  <a:pt x="40790" y="20260"/>
                </a:lnTo>
                <a:lnTo>
                  <a:pt x="40790" y="20910"/>
                </a:lnTo>
                <a:lnTo>
                  <a:pt x="40570" y="21380"/>
                </a:lnTo>
                <a:lnTo>
                  <a:pt x="40040" y="21380"/>
                </a:lnTo>
                <a:lnTo>
                  <a:pt x="40040" y="21450"/>
                </a:lnTo>
                <a:lnTo>
                  <a:pt x="39870" y="21310"/>
                </a:lnTo>
                <a:lnTo>
                  <a:pt x="39500" y="21100"/>
                </a:lnTo>
                <a:lnTo>
                  <a:pt x="39420" y="21040"/>
                </a:lnTo>
                <a:lnTo>
                  <a:pt x="39410" y="21180"/>
                </a:lnTo>
                <a:lnTo>
                  <a:pt x="39230" y="21330"/>
                </a:lnTo>
                <a:lnTo>
                  <a:pt x="38940" y="21330"/>
                </a:lnTo>
                <a:lnTo>
                  <a:pt x="38390" y="21190"/>
                </a:lnTo>
                <a:lnTo>
                  <a:pt x="37980" y="20710"/>
                </a:lnTo>
                <a:lnTo>
                  <a:pt x="37770" y="20270"/>
                </a:lnTo>
                <a:lnTo>
                  <a:pt x="38010" y="19950"/>
                </a:lnTo>
                <a:lnTo>
                  <a:pt x="38120" y="20050"/>
                </a:lnTo>
                <a:lnTo>
                  <a:pt x="38420" y="20090"/>
                </a:lnTo>
                <a:lnTo>
                  <a:pt x="38640" y="20350"/>
                </a:lnTo>
                <a:lnTo>
                  <a:pt x="38720" y="20640"/>
                </a:lnTo>
                <a:lnTo>
                  <a:pt x="38940" y="20930"/>
                </a:lnTo>
                <a:lnTo>
                  <a:pt x="39180" y="20970"/>
                </a:lnTo>
                <a:lnTo>
                  <a:pt x="39340" y="20830"/>
                </a:lnTo>
                <a:lnTo>
                  <a:pt x="39220" y="20370"/>
                </a:lnTo>
                <a:lnTo>
                  <a:pt x="39200" y="19770"/>
                </a:lnTo>
                <a:lnTo>
                  <a:pt x="39240" y="19810"/>
                </a:lnTo>
                <a:lnTo>
                  <a:pt x="39370" y="19950"/>
                </a:lnTo>
                <a:lnTo>
                  <a:pt x="39430" y="19850"/>
                </a:lnTo>
                <a:lnTo>
                  <a:pt x="39730" y="19730"/>
                </a:lnTo>
                <a:lnTo>
                  <a:pt x="39650" y="18080"/>
                </a:lnTo>
                <a:lnTo>
                  <a:pt x="39730" y="17020"/>
                </a:lnTo>
                <a:lnTo>
                  <a:pt x="39910" y="16370"/>
                </a:lnTo>
                <a:lnTo>
                  <a:pt x="40430" y="15420"/>
                </a:lnTo>
                <a:lnTo>
                  <a:pt x="40740" y="14650"/>
                </a:lnTo>
                <a:lnTo>
                  <a:pt x="41270" y="14480"/>
                </a:lnTo>
                <a:lnTo>
                  <a:pt x="41470" y="14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