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Brvenica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Brvenic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7040" y="31920"/>
                </a:moveTo>
                <a:lnTo>
                  <a:pt x="26880" y="31610"/>
                </a:lnTo>
                <a:lnTo>
                  <a:pt x="26570" y="31200"/>
                </a:lnTo>
                <a:lnTo>
                  <a:pt x="26190" y="30690"/>
                </a:lnTo>
                <a:lnTo>
                  <a:pt x="25550" y="30180"/>
                </a:lnTo>
                <a:lnTo>
                  <a:pt x="25270" y="29830"/>
                </a:lnTo>
                <a:lnTo>
                  <a:pt x="25320" y="29480"/>
                </a:lnTo>
                <a:lnTo>
                  <a:pt x="25220" y="29100"/>
                </a:lnTo>
                <a:lnTo>
                  <a:pt x="25010" y="29100"/>
                </a:lnTo>
                <a:lnTo>
                  <a:pt x="24470" y="29130"/>
                </a:lnTo>
                <a:lnTo>
                  <a:pt x="23710" y="29040"/>
                </a:lnTo>
                <a:lnTo>
                  <a:pt x="22950" y="28590"/>
                </a:lnTo>
                <a:lnTo>
                  <a:pt x="22680" y="28480"/>
                </a:lnTo>
                <a:lnTo>
                  <a:pt x="22470" y="28400"/>
                </a:lnTo>
                <a:lnTo>
                  <a:pt x="22450" y="28080"/>
                </a:lnTo>
                <a:lnTo>
                  <a:pt x="22470" y="27540"/>
                </a:lnTo>
                <a:lnTo>
                  <a:pt x="22410" y="27350"/>
                </a:lnTo>
                <a:lnTo>
                  <a:pt x="22620" y="27350"/>
                </a:lnTo>
                <a:lnTo>
                  <a:pt x="22660" y="27350"/>
                </a:lnTo>
                <a:lnTo>
                  <a:pt x="22620" y="27130"/>
                </a:lnTo>
                <a:lnTo>
                  <a:pt x="22500" y="26870"/>
                </a:lnTo>
                <a:lnTo>
                  <a:pt x="22470" y="26650"/>
                </a:lnTo>
                <a:lnTo>
                  <a:pt x="22640" y="26400"/>
                </a:lnTo>
                <a:lnTo>
                  <a:pt x="23020" y="26330"/>
                </a:lnTo>
                <a:lnTo>
                  <a:pt x="23280" y="26140"/>
                </a:lnTo>
                <a:lnTo>
                  <a:pt x="23520" y="25790"/>
                </a:lnTo>
                <a:lnTo>
                  <a:pt x="23660" y="25350"/>
                </a:lnTo>
                <a:lnTo>
                  <a:pt x="23780" y="25090"/>
                </a:lnTo>
                <a:lnTo>
                  <a:pt x="23800" y="24740"/>
                </a:lnTo>
                <a:lnTo>
                  <a:pt x="23400" y="24710"/>
                </a:lnTo>
                <a:lnTo>
                  <a:pt x="22920" y="24710"/>
                </a:lnTo>
                <a:lnTo>
                  <a:pt x="22780" y="24490"/>
                </a:lnTo>
                <a:lnTo>
                  <a:pt x="22760" y="23790"/>
                </a:lnTo>
                <a:lnTo>
                  <a:pt x="22750" y="23580"/>
                </a:lnTo>
                <a:lnTo>
                  <a:pt x="22890" y="23600"/>
                </a:lnTo>
                <a:lnTo>
                  <a:pt x="22960" y="23400"/>
                </a:lnTo>
                <a:lnTo>
                  <a:pt x="23150" y="23020"/>
                </a:lnTo>
                <a:lnTo>
                  <a:pt x="23360" y="22890"/>
                </a:lnTo>
                <a:lnTo>
                  <a:pt x="23580" y="22930"/>
                </a:lnTo>
                <a:lnTo>
                  <a:pt x="23860" y="23150"/>
                </a:lnTo>
                <a:lnTo>
                  <a:pt x="24310" y="23470"/>
                </a:lnTo>
                <a:lnTo>
                  <a:pt x="24590" y="23500"/>
                </a:lnTo>
                <a:lnTo>
                  <a:pt x="24950" y="23570"/>
                </a:lnTo>
                <a:lnTo>
                  <a:pt x="25070" y="23790"/>
                </a:lnTo>
                <a:lnTo>
                  <a:pt x="25300" y="24200"/>
                </a:lnTo>
                <a:lnTo>
                  <a:pt x="25710" y="24610"/>
                </a:lnTo>
                <a:lnTo>
                  <a:pt x="26010" y="24650"/>
                </a:lnTo>
                <a:lnTo>
                  <a:pt x="26210" y="24740"/>
                </a:lnTo>
                <a:lnTo>
                  <a:pt x="26210" y="25160"/>
                </a:lnTo>
                <a:lnTo>
                  <a:pt x="26280" y="25850"/>
                </a:lnTo>
                <a:lnTo>
                  <a:pt x="26610" y="26050"/>
                </a:lnTo>
                <a:lnTo>
                  <a:pt x="26870" y="26050"/>
                </a:lnTo>
                <a:lnTo>
                  <a:pt x="27080" y="26050"/>
                </a:lnTo>
                <a:lnTo>
                  <a:pt x="27250" y="26460"/>
                </a:lnTo>
                <a:lnTo>
                  <a:pt x="27250" y="26620"/>
                </a:lnTo>
                <a:lnTo>
                  <a:pt x="27150" y="26840"/>
                </a:lnTo>
                <a:lnTo>
                  <a:pt x="26850" y="26910"/>
                </a:lnTo>
                <a:lnTo>
                  <a:pt x="26750" y="27260"/>
                </a:lnTo>
                <a:lnTo>
                  <a:pt x="26730" y="27730"/>
                </a:lnTo>
                <a:lnTo>
                  <a:pt x="26750" y="28150"/>
                </a:lnTo>
                <a:lnTo>
                  <a:pt x="27110" y="28210"/>
                </a:lnTo>
                <a:lnTo>
                  <a:pt x="27650" y="28240"/>
                </a:lnTo>
                <a:lnTo>
                  <a:pt x="28080" y="28240"/>
                </a:lnTo>
                <a:lnTo>
                  <a:pt x="28530" y="28620"/>
                </a:lnTo>
                <a:lnTo>
                  <a:pt x="28770" y="28850"/>
                </a:lnTo>
                <a:lnTo>
                  <a:pt x="29170" y="28850"/>
                </a:lnTo>
                <a:lnTo>
                  <a:pt x="29640" y="28850"/>
                </a:lnTo>
                <a:lnTo>
                  <a:pt x="29900" y="28810"/>
                </a:lnTo>
                <a:lnTo>
                  <a:pt x="29970" y="28590"/>
                </a:lnTo>
                <a:lnTo>
                  <a:pt x="30040" y="28340"/>
                </a:lnTo>
                <a:lnTo>
                  <a:pt x="30300" y="28240"/>
                </a:lnTo>
                <a:lnTo>
                  <a:pt x="30560" y="28240"/>
                </a:lnTo>
                <a:lnTo>
                  <a:pt x="30750" y="28530"/>
                </a:lnTo>
                <a:lnTo>
                  <a:pt x="30750" y="28980"/>
                </a:lnTo>
                <a:lnTo>
                  <a:pt x="30610" y="28940"/>
                </a:lnTo>
                <a:lnTo>
                  <a:pt x="30140" y="28940"/>
                </a:lnTo>
                <a:lnTo>
                  <a:pt x="29450" y="29450"/>
                </a:lnTo>
                <a:lnTo>
                  <a:pt x="28620" y="30370"/>
                </a:lnTo>
                <a:lnTo>
                  <a:pt x="28030" y="31330"/>
                </a:lnTo>
                <a:lnTo>
                  <a:pt x="27530" y="31800"/>
                </a:lnTo>
                <a:lnTo>
                  <a:pt x="27040" y="31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