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Brod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rod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6120" y="38070"/>
                </a:moveTo>
                <a:lnTo>
                  <a:pt x="26300" y="37390"/>
                </a:lnTo>
                <a:lnTo>
                  <a:pt x="26230" y="36560"/>
                </a:lnTo>
                <a:lnTo>
                  <a:pt x="26110" y="36250"/>
                </a:lnTo>
                <a:lnTo>
                  <a:pt x="25950" y="36020"/>
                </a:lnTo>
                <a:lnTo>
                  <a:pt x="25850" y="35770"/>
                </a:lnTo>
                <a:lnTo>
                  <a:pt x="25850" y="35390"/>
                </a:lnTo>
                <a:lnTo>
                  <a:pt x="25800" y="34980"/>
                </a:lnTo>
                <a:lnTo>
                  <a:pt x="25470" y="34720"/>
                </a:lnTo>
                <a:lnTo>
                  <a:pt x="25300" y="34250"/>
                </a:lnTo>
                <a:lnTo>
                  <a:pt x="25350" y="33990"/>
                </a:lnTo>
                <a:lnTo>
                  <a:pt x="25540" y="33830"/>
                </a:lnTo>
                <a:lnTo>
                  <a:pt x="25830" y="33830"/>
                </a:lnTo>
                <a:lnTo>
                  <a:pt x="25920" y="33640"/>
                </a:lnTo>
                <a:lnTo>
                  <a:pt x="25920" y="33170"/>
                </a:lnTo>
                <a:lnTo>
                  <a:pt x="25920" y="32470"/>
                </a:lnTo>
                <a:lnTo>
                  <a:pt x="26110" y="32020"/>
                </a:lnTo>
                <a:lnTo>
                  <a:pt x="26850" y="31960"/>
                </a:lnTo>
                <a:lnTo>
                  <a:pt x="27040" y="31920"/>
                </a:lnTo>
                <a:lnTo>
                  <a:pt x="27530" y="31800"/>
                </a:lnTo>
                <a:lnTo>
                  <a:pt x="28030" y="31330"/>
                </a:lnTo>
                <a:lnTo>
                  <a:pt x="28620" y="30370"/>
                </a:lnTo>
                <a:lnTo>
                  <a:pt x="29450" y="29450"/>
                </a:lnTo>
                <a:lnTo>
                  <a:pt x="30140" y="28940"/>
                </a:lnTo>
                <a:lnTo>
                  <a:pt x="30610" y="28940"/>
                </a:lnTo>
                <a:lnTo>
                  <a:pt x="30750" y="28980"/>
                </a:lnTo>
                <a:lnTo>
                  <a:pt x="31090" y="29070"/>
                </a:lnTo>
                <a:lnTo>
                  <a:pt x="31510" y="29360"/>
                </a:lnTo>
                <a:lnTo>
                  <a:pt x="31910" y="29740"/>
                </a:lnTo>
                <a:lnTo>
                  <a:pt x="32270" y="29900"/>
                </a:lnTo>
                <a:lnTo>
                  <a:pt x="32530" y="30020"/>
                </a:lnTo>
                <a:lnTo>
                  <a:pt x="32890" y="30410"/>
                </a:lnTo>
                <a:lnTo>
                  <a:pt x="33320" y="30900"/>
                </a:lnTo>
                <a:lnTo>
                  <a:pt x="33830" y="31750"/>
                </a:lnTo>
                <a:lnTo>
                  <a:pt x="34490" y="32670"/>
                </a:lnTo>
                <a:lnTo>
                  <a:pt x="35040" y="33740"/>
                </a:lnTo>
                <a:lnTo>
                  <a:pt x="35720" y="34360"/>
                </a:lnTo>
                <a:lnTo>
                  <a:pt x="36300" y="34430"/>
                </a:lnTo>
                <a:lnTo>
                  <a:pt x="36520" y="34260"/>
                </a:lnTo>
                <a:lnTo>
                  <a:pt x="36780" y="34350"/>
                </a:lnTo>
                <a:lnTo>
                  <a:pt x="37180" y="34350"/>
                </a:lnTo>
                <a:lnTo>
                  <a:pt x="37500" y="34700"/>
                </a:lnTo>
                <a:lnTo>
                  <a:pt x="37500" y="35840"/>
                </a:lnTo>
                <a:lnTo>
                  <a:pt x="37500" y="36320"/>
                </a:lnTo>
                <a:lnTo>
                  <a:pt x="37900" y="37160"/>
                </a:lnTo>
                <a:lnTo>
                  <a:pt x="38210" y="37460"/>
                </a:lnTo>
                <a:lnTo>
                  <a:pt x="38250" y="37320"/>
                </a:lnTo>
                <a:lnTo>
                  <a:pt x="38300" y="37650"/>
                </a:lnTo>
                <a:lnTo>
                  <a:pt x="38070" y="38070"/>
                </a:lnTo>
                <a:lnTo>
                  <a:pt x="37760" y="38460"/>
                </a:lnTo>
                <a:lnTo>
                  <a:pt x="37560" y="38650"/>
                </a:lnTo>
                <a:lnTo>
                  <a:pt x="37440" y="38800"/>
                </a:lnTo>
                <a:lnTo>
                  <a:pt x="37410" y="39110"/>
                </a:lnTo>
                <a:lnTo>
                  <a:pt x="37560" y="39490"/>
                </a:lnTo>
                <a:lnTo>
                  <a:pt x="37560" y="39950"/>
                </a:lnTo>
                <a:lnTo>
                  <a:pt x="37530" y="40520"/>
                </a:lnTo>
                <a:lnTo>
                  <a:pt x="37510" y="40670"/>
                </a:lnTo>
                <a:lnTo>
                  <a:pt x="37410" y="40670"/>
                </a:lnTo>
                <a:lnTo>
                  <a:pt x="37230" y="40670"/>
                </a:lnTo>
                <a:lnTo>
                  <a:pt x="37180" y="41250"/>
                </a:lnTo>
                <a:lnTo>
                  <a:pt x="37140" y="42110"/>
                </a:lnTo>
                <a:lnTo>
                  <a:pt x="36920" y="42670"/>
                </a:lnTo>
                <a:lnTo>
                  <a:pt x="36660" y="42990"/>
                </a:lnTo>
                <a:lnTo>
                  <a:pt x="36340" y="43360"/>
                </a:lnTo>
                <a:lnTo>
                  <a:pt x="36130" y="43620"/>
                </a:lnTo>
                <a:lnTo>
                  <a:pt x="35940" y="43970"/>
                </a:lnTo>
                <a:lnTo>
                  <a:pt x="35840" y="44300"/>
                </a:lnTo>
                <a:lnTo>
                  <a:pt x="35860" y="45020"/>
                </a:lnTo>
                <a:lnTo>
                  <a:pt x="35870" y="45530"/>
                </a:lnTo>
                <a:lnTo>
                  <a:pt x="35700" y="45480"/>
                </a:lnTo>
                <a:lnTo>
                  <a:pt x="35420" y="45340"/>
                </a:lnTo>
                <a:lnTo>
                  <a:pt x="35230" y="45200"/>
                </a:lnTo>
                <a:lnTo>
                  <a:pt x="34860" y="45060"/>
                </a:lnTo>
                <a:lnTo>
                  <a:pt x="34450" y="45130"/>
                </a:lnTo>
                <a:lnTo>
                  <a:pt x="34300" y="45320"/>
                </a:lnTo>
                <a:lnTo>
                  <a:pt x="34160" y="45640"/>
                </a:lnTo>
                <a:lnTo>
                  <a:pt x="33970" y="45760"/>
                </a:lnTo>
                <a:lnTo>
                  <a:pt x="33720" y="45760"/>
                </a:lnTo>
                <a:lnTo>
                  <a:pt x="33460" y="45920"/>
                </a:lnTo>
                <a:lnTo>
                  <a:pt x="33410" y="46040"/>
                </a:lnTo>
                <a:lnTo>
                  <a:pt x="33410" y="46320"/>
                </a:lnTo>
                <a:lnTo>
                  <a:pt x="33450" y="46380"/>
                </a:lnTo>
                <a:lnTo>
                  <a:pt x="33300" y="46360"/>
                </a:lnTo>
                <a:lnTo>
                  <a:pt x="32980" y="46390"/>
                </a:lnTo>
                <a:lnTo>
                  <a:pt x="32900" y="46690"/>
                </a:lnTo>
                <a:lnTo>
                  <a:pt x="32900" y="46970"/>
                </a:lnTo>
                <a:lnTo>
                  <a:pt x="32900" y="47400"/>
                </a:lnTo>
                <a:lnTo>
                  <a:pt x="32770" y="47780"/>
                </a:lnTo>
                <a:lnTo>
                  <a:pt x="32280" y="47980"/>
                </a:lnTo>
                <a:lnTo>
                  <a:pt x="31630" y="48180"/>
                </a:lnTo>
                <a:lnTo>
                  <a:pt x="31160" y="48420"/>
                </a:lnTo>
                <a:lnTo>
                  <a:pt x="31160" y="48280"/>
                </a:lnTo>
                <a:lnTo>
                  <a:pt x="31050" y="47910"/>
                </a:lnTo>
                <a:lnTo>
                  <a:pt x="30710" y="47700"/>
                </a:lnTo>
                <a:lnTo>
                  <a:pt x="30340" y="47650"/>
                </a:lnTo>
                <a:lnTo>
                  <a:pt x="29930" y="47480"/>
                </a:lnTo>
                <a:lnTo>
                  <a:pt x="29720" y="47250"/>
                </a:lnTo>
                <a:lnTo>
                  <a:pt x="29590" y="47020"/>
                </a:lnTo>
                <a:lnTo>
                  <a:pt x="29550" y="46840"/>
                </a:lnTo>
                <a:lnTo>
                  <a:pt x="29550" y="46540"/>
                </a:lnTo>
                <a:lnTo>
                  <a:pt x="29550" y="46240"/>
                </a:lnTo>
                <a:lnTo>
                  <a:pt x="29530" y="46110"/>
                </a:lnTo>
                <a:lnTo>
                  <a:pt x="29360" y="45980"/>
                </a:lnTo>
                <a:lnTo>
                  <a:pt x="28920" y="45980"/>
                </a:lnTo>
                <a:lnTo>
                  <a:pt x="28640" y="46190"/>
                </a:lnTo>
                <a:lnTo>
                  <a:pt x="28410" y="46310"/>
                </a:lnTo>
                <a:lnTo>
                  <a:pt x="28150" y="46390"/>
                </a:lnTo>
                <a:lnTo>
                  <a:pt x="27820" y="46510"/>
                </a:lnTo>
                <a:lnTo>
                  <a:pt x="27480" y="46540"/>
                </a:lnTo>
                <a:lnTo>
                  <a:pt x="27290" y="46540"/>
                </a:lnTo>
                <a:lnTo>
                  <a:pt x="26950" y="46640"/>
                </a:lnTo>
                <a:lnTo>
                  <a:pt x="26940" y="46640"/>
                </a:lnTo>
                <a:lnTo>
                  <a:pt x="26940" y="46410"/>
                </a:lnTo>
                <a:lnTo>
                  <a:pt x="26940" y="46220"/>
                </a:lnTo>
                <a:lnTo>
                  <a:pt x="27010" y="45880"/>
                </a:lnTo>
                <a:lnTo>
                  <a:pt x="27270" y="45720"/>
                </a:lnTo>
                <a:lnTo>
                  <a:pt x="27600" y="45620"/>
                </a:lnTo>
                <a:lnTo>
                  <a:pt x="27820" y="45270"/>
                </a:lnTo>
                <a:lnTo>
                  <a:pt x="28340" y="44900"/>
                </a:lnTo>
                <a:lnTo>
                  <a:pt x="28740" y="44360"/>
                </a:lnTo>
                <a:lnTo>
                  <a:pt x="29140" y="43950"/>
                </a:lnTo>
                <a:lnTo>
                  <a:pt x="29500" y="43720"/>
                </a:lnTo>
                <a:lnTo>
                  <a:pt x="29480" y="43440"/>
                </a:lnTo>
                <a:lnTo>
                  <a:pt x="29140" y="43220"/>
                </a:lnTo>
                <a:lnTo>
                  <a:pt x="28690" y="43000"/>
                </a:lnTo>
                <a:lnTo>
                  <a:pt x="28270" y="42590"/>
                </a:lnTo>
                <a:lnTo>
                  <a:pt x="28080" y="42300"/>
                </a:lnTo>
                <a:lnTo>
                  <a:pt x="27980" y="41540"/>
                </a:lnTo>
                <a:lnTo>
                  <a:pt x="27860" y="41260"/>
                </a:lnTo>
                <a:lnTo>
                  <a:pt x="27840" y="41290"/>
                </a:lnTo>
                <a:lnTo>
                  <a:pt x="27890" y="40650"/>
                </a:lnTo>
                <a:lnTo>
                  <a:pt x="27890" y="39920"/>
                </a:lnTo>
                <a:lnTo>
                  <a:pt x="27890" y="39320"/>
                </a:lnTo>
                <a:lnTo>
                  <a:pt x="27700" y="38940"/>
                </a:lnTo>
                <a:lnTo>
                  <a:pt x="27200" y="38720"/>
                </a:lnTo>
                <a:lnTo>
                  <a:pt x="26820" y="38720"/>
                </a:lnTo>
                <a:lnTo>
                  <a:pt x="26440" y="38690"/>
                </a:lnTo>
                <a:lnTo>
                  <a:pt x="26230" y="38500"/>
                </a:lnTo>
                <a:lnTo>
                  <a:pt x="26120" y="3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