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Bosilovo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Bosil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90090" y="44260"/>
                </a:moveTo>
                <a:lnTo>
                  <a:pt x="90120" y="44480"/>
                </a:lnTo>
                <a:lnTo>
                  <a:pt x="90130" y="45050"/>
                </a:lnTo>
                <a:lnTo>
                  <a:pt x="90030" y="45430"/>
                </a:lnTo>
                <a:lnTo>
                  <a:pt x="89810" y="45610"/>
                </a:lnTo>
                <a:lnTo>
                  <a:pt x="89610" y="45880"/>
                </a:lnTo>
                <a:lnTo>
                  <a:pt x="89430" y="46190"/>
                </a:lnTo>
                <a:lnTo>
                  <a:pt x="89130" y="46570"/>
                </a:lnTo>
                <a:lnTo>
                  <a:pt x="88740" y="46910"/>
                </a:lnTo>
                <a:lnTo>
                  <a:pt x="88550" y="47050"/>
                </a:lnTo>
                <a:lnTo>
                  <a:pt x="88250" y="47270"/>
                </a:lnTo>
                <a:lnTo>
                  <a:pt x="88080" y="47500"/>
                </a:lnTo>
                <a:lnTo>
                  <a:pt x="88100" y="47900"/>
                </a:lnTo>
                <a:lnTo>
                  <a:pt x="88100" y="48330"/>
                </a:lnTo>
                <a:lnTo>
                  <a:pt x="88100" y="48870"/>
                </a:lnTo>
                <a:lnTo>
                  <a:pt x="88080" y="49180"/>
                </a:lnTo>
                <a:lnTo>
                  <a:pt x="88010" y="49430"/>
                </a:lnTo>
                <a:lnTo>
                  <a:pt x="87880" y="49560"/>
                </a:lnTo>
                <a:lnTo>
                  <a:pt x="87740" y="49650"/>
                </a:lnTo>
                <a:lnTo>
                  <a:pt x="87570" y="49790"/>
                </a:lnTo>
                <a:lnTo>
                  <a:pt x="87540" y="49900"/>
                </a:lnTo>
                <a:lnTo>
                  <a:pt x="87540" y="49920"/>
                </a:lnTo>
                <a:lnTo>
                  <a:pt x="87390" y="49920"/>
                </a:lnTo>
                <a:lnTo>
                  <a:pt x="87100" y="49940"/>
                </a:lnTo>
                <a:lnTo>
                  <a:pt x="86940" y="50030"/>
                </a:lnTo>
                <a:lnTo>
                  <a:pt x="86730" y="50150"/>
                </a:lnTo>
                <a:lnTo>
                  <a:pt x="86570" y="50190"/>
                </a:lnTo>
                <a:lnTo>
                  <a:pt x="86260" y="50150"/>
                </a:lnTo>
                <a:lnTo>
                  <a:pt x="85980" y="49990"/>
                </a:lnTo>
                <a:lnTo>
                  <a:pt x="85760" y="49790"/>
                </a:lnTo>
                <a:lnTo>
                  <a:pt x="85650" y="49630"/>
                </a:lnTo>
                <a:lnTo>
                  <a:pt x="85600" y="49250"/>
                </a:lnTo>
                <a:lnTo>
                  <a:pt x="85540" y="49020"/>
                </a:lnTo>
                <a:lnTo>
                  <a:pt x="85400" y="48840"/>
                </a:lnTo>
                <a:lnTo>
                  <a:pt x="85180" y="48870"/>
                </a:lnTo>
                <a:lnTo>
                  <a:pt x="84880" y="48890"/>
                </a:lnTo>
                <a:lnTo>
                  <a:pt x="84760" y="49020"/>
                </a:lnTo>
                <a:lnTo>
                  <a:pt x="84660" y="49090"/>
                </a:lnTo>
                <a:lnTo>
                  <a:pt x="84470" y="49090"/>
                </a:lnTo>
                <a:lnTo>
                  <a:pt x="84320" y="48930"/>
                </a:lnTo>
                <a:lnTo>
                  <a:pt x="84120" y="48870"/>
                </a:lnTo>
                <a:lnTo>
                  <a:pt x="83990" y="48820"/>
                </a:lnTo>
                <a:lnTo>
                  <a:pt x="83990" y="48550"/>
                </a:lnTo>
                <a:lnTo>
                  <a:pt x="84100" y="48300"/>
                </a:lnTo>
                <a:lnTo>
                  <a:pt x="84260" y="47970"/>
                </a:lnTo>
                <a:lnTo>
                  <a:pt x="84270" y="47720"/>
                </a:lnTo>
                <a:lnTo>
                  <a:pt x="84210" y="47430"/>
                </a:lnTo>
                <a:lnTo>
                  <a:pt x="84090" y="47070"/>
                </a:lnTo>
                <a:lnTo>
                  <a:pt x="84010" y="46800"/>
                </a:lnTo>
                <a:lnTo>
                  <a:pt x="83730" y="46480"/>
                </a:lnTo>
                <a:lnTo>
                  <a:pt x="83570" y="46350"/>
                </a:lnTo>
                <a:lnTo>
                  <a:pt x="83550" y="46330"/>
                </a:lnTo>
                <a:lnTo>
                  <a:pt x="83580" y="46190"/>
                </a:lnTo>
                <a:lnTo>
                  <a:pt x="83870" y="46010"/>
                </a:lnTo>
                <a:lnTo>
                  <a:pt x="84090" y="45970"/>
                </a:lnTo>
                <a:lnTo>
                  <a:pt x="84290" y="45920"/>
                </a:lnTo>
                <a:lnTo>
                  <a:pt x="84490" y="45830"/>
                </a:lnTo>
                <a:lnTo>
                  <a:pt x="84730" y="45540"/>
                </a:lnTo>
                <a:lnTo>
                  <a:pt x="85050" y="45290"/>
                </a:lnTo>
                <a:lnTo>
                  <a:pt x="85280" y="44840"/>
                </a:lnTo>
                <a:lnTo>
                  <a:pt x="85420" y="44570"/>
                </a:lnTo>
                <a:lnTo>
                  <a:pt x="85490" y="44330"/>
                </a:lnTo>
                <a:lnTo>
                  <a:pt x="85540" y="43670"/>
                </a:lnTo>
                <a:lnTo>
                  <a:pt x="85620" y="43220"/>
                </a:lnTo>
                <a:lnTo>
                  <a:pt x="85620" y="42750"/>
                </a:lnTo>
                <a:lnTo>
                  <a:pt x="85550" y="42100"/>
                </a:lnTo>
                <a:lnTo>
                  <a:pt x="85480" y="41780"/>
                </a:lnTo>
                <a:lnTo>
                  <a:pt x="85850" y="41830"/>
                </a:lnTo>
                <a:lnTo>
                  <a:pt x="86100" y="42190"/>
                </a:lnTo>
                <a:lnTo>
                  <a:pt x="86200" y="42610"/>
                </a:lnTo>
                <a:lnTo>
                  <a:pt x="86500" y="42980"/>
                </a:lnTo>
                <a:lnTo>
                  <a:pt x="87030" y="43340"/>
                </a:lnTo>
                <a:lnTo>
                  <a:pt x="87450" y="43430"/>
                </a:lnTo>
                <a:lnTo>
                  <a:pt x="88070" y="43520"/>
                </a:lnTo>
                <a:lnTo>
                  <a:pt x="88590" y="43540"/>
                </a:lnTo>
                <a:lnTo>
                  <a:pt x="89280" y="43580"/>
                </a:lnTo>
                <a:lnTo>
                  <a:pt x="89590" y="43810"/>
                </a:lnTo>
                <a:lnTo>
                  <a:pt x="89920" y="44260"/>
                </a:lnTo>
                <a:lnTo>
                  <a:pt x="90090" y="44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