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Bogovinje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ogovinj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2750" y="23580"/>
                </a:moveTo>
                <a:lnTo>
                  <a:pt x="22760" y="23790"/>
                </a:lnTo>
                <a:lnTo>
                  <a:pt x="22780" y="24490"/>
                </a:lnTo>
                <a:lnTo>
                  <a:pt x="22920" y="24710"/>
                </a:lnTo>
                <a:lnTo>
                  <a:pt x="23400" y="24710"/>
                </a:lnTo>
                <a:lnTo>
                  <a:pt x="23800" y="24740"/>
                </a:lnTo>
                <a:lnTo>
                  <a:pt x="23780" y="25090"/>
                </a:lnTo>
                <a:lnTo>
                  <a:pt x="23660" y="25350"/>
                </a:lnTo>
                <a:lnTo>
                  <a:pt x="23520" y="25790"/>
                </a:lnTo>
                <a:lnTo>
                  <a:pt x="23280" y="26140"/>
                </a:lnTo>
                <a:lnTo>
                  <a:pt x="23020" y="26330"/>
                </a:lnTo>
                <a:lnTo>
                  <a:pt x="22640" y="26400"/>
                </a:lnTo>
                <a:lnTo>
                  <a:pt x="22470" y="26650"/>
                </a:lnTo>
                <a:lnTo>
                  <a:pt x="22500" y="26870"/>
                </a:lnTo>
                <a:lnTo>
                  <a:pt x="22620" y="27130"/>
                </a:lnTo>
                <a:lnTo>
                  <a:pt x="22660" y="27350"/>
                </a:lnTo>
                <a:lnTo>
                  <a:pt x="22620" y="27350"/>
                </a:lnTo>
                <a:lnTo>
                  <a:pt x="22410" y="27350"/>
                </a:lnTo>
                <a:lnTo>
                  <a:pt x="22260" y="27350"/>
                </a:lnTo>
                <a:lnTo>
                  <a:pt x="22020" y="27130"/>
                </a:lnTo>
                <a:lnTo>
                  <a:pt x="21550" y="27030"/>
                </a:lnTo>
                <a:lnTo>
                  <a:pt x="20650" y="26490"/>
                </a:lnTo>
                <a:lnTo>
                  <a:pt x="19630" y="25950"/>
                </a:lnTo>
                <a:lnTo>
                  <a:pt x="18470" y="25570"/>
                </a:lnTo>
                <a:lnTo>
                  <a:pt x="17360" y="25350"/>
                </a:lnTo>
                <a:lnTo>
                  <a:pt x="16270" y="25190"/>
                </a:lnTo>
                <a:lnTo>
                  <a:pt x="15860" y="25310"/>
                </a:lnTo>
                <a:lnTo>
                  <a:pt x="15790" y="25350"/>
                </a:lnTo>
                <a:lnTo>
                  <a:pt x="15640" y="23980"/>
                </a:lnTo>
                <a:lnTo>
                  <a:pt x="15690" y="23960"/>
                </a:lnTo>
                <a:lnTo>
                  <a:pt x="15740" y="23920"/>
                </a:lnTo>
                <a:lnTo>
                  <a:pt x="16090" y="23750"/>
                </a:lnTo>
                <a:lnTo>
                  <a:pt x="16490" y="23340"/>
                </a:lnTo>
                <a:lnTo>
                  <a:pt x="17040" y="23050"/>
                </a:lnTo>
                <a:lnTo>
                  <a:pt x="17650" y="22830"/>
                </a:lnTo>
                <a:lnTo>
                  <a:pt x="18080" y="22510"/>
                </a:lnTo>
                <a:lnTo>
                  <a:pt x="18430" y="22160"/>
                </a:lnTo>
                <a:lnTo>
                  <a:pt x="18840" y="21910"/>
                </a:lnTo>
                <a:lnTo>
                  <a:pt x="19380" y="21870"/>
                </a:lnTo>
                <a:lnTo>
                  <a:pt x="20330" y="22130"/>
                </a:lnTo>
                <a:lnTo>
                  <a:pt x="21420" y="22350"/>
                </a:lnTo>
                <a:lnTo>
                  <a:pt x="21750" y="22540"/>
                </a:lnTo>
                <a:lnTo>
                  <a:pt x="22130" y="22990"/>
                </a:lnTo>
                <a:lnTo>
                  <a:pt x="22600" y="23560"/>
                </a:lnTo>
                <a:lnTo>
                  <a:pt x="22750" y="23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