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Bogdanci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ogdan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2970" y="60310"/>
                </a:moveTo>
                <a:lnTo>
                  <a:pt x="82930" y="60260"/>
                </a:lnTo>
                <a:lnTo>
                  <a:pt x="82520" y="60160"/>
                </a:lnTo>
                <a:lnTo>
                  <a:pt x="81980" y="60310"/>
                </a:lnTo>
                <a:lnTo>
                  <a:pt x="81860" y="60650"/>
                </a:lnTo>
                <a:lnTo>
                  <a:pt x="81890" y="61070"/>
                </a:lnTo>
                <a:lnTo>
                  <a:pt x="81810" y="61460"/>
                </a:lnTo>
                <a:lnTo>
                  <a:pt x="81200" y="62240"/>
                </a:lnTo>
                <a:lnTo>
                  <a:pt x="80590" y="62750"/>
                </a:lnTo>
                <a:lnTo>
                  <a:pt x="80470" y="62800"/>
                </a:lnTo>
                <a:lnTo>
                  <a:pt x="80460" y="62790"/>
                </a:lnTo>
                <a:lnTo>
                  <a:pt x="80350" y="62540"/>
                </a:lnTo>
                <a:lnTo>
                  <a:pt x="79820" y="62180"/>
                </a:lnTo>
                <a:lnTo>
                  <a:pt x="79240" y="61880"/>
                </a:lnTo>
                <a:lnTo>
                  <a:pt x="78910" y="61700"/>
                </a:lnTo>
                <a:lnTo>
                  <a:pt x="78530" y="61660"/>
                </a:lnTo>
                <a:lnTo>
                  <a:pt x="78270" y="61660"/>
                </a:lnTo>
                <a:lnTo>
                  <a:pt x="78100" y="61640"/>
                </a:lnTo>
                <a:lnTo>
                  <a:pt x="78020" y="61550"/>
                </a:lnTo>
                <a:lnTo>
                  <a:pt x="78040" y="61340"/>
                </a:lnTo>
                <a:lnTo>
                  <a:pt x="78050" y="61100"/>
                </a:lnTo>
                <a:lnTo>
                  <a:pt x="78120" y="60840"/>
                </a:lnTo>
                <a:lnTo>
                  <a:pt x="78240" y="60490"/>
                </a:lnTo>
                <a:lnTo>
                  <a:pt x="78300" y="60110"/>
                </a:lnTo>
                <a:lnTo>
                  <a:pt x="78300" y="59880"/>
                </a:lnTo>
                <a:lnTo>
                  <a:pt x="78260" y="59640"/>
                </a:lnTo>
                <a:lnTo>
                  <a:pt x="78080" y="59370"/>
                </a:lnTo>
                <a:lnTo>
                  <a:pt x="77910" y="59090"/>
                </a:lnTo>
                <a:lnTo>
                  <a:pt x="77690" y="58850"/>
                </a:lnTo>
                <a:lnTo>
                  <a:pt x="77560" y="58610"/>
                </a:lnTo>
                <a:lnTo>
                  <a:pt x="77600" y="58610"/>
                </a:lnTo>
                <a:lnTo>
                  <a:pt x="77760" y="58480"/>
                </a:lnTo>
                <a:lnTo>
                  <a:pt x="77980" y="58320"/>
                </a:lnTo>
                <a:lnTo>
                  <a:pt x="78210" y="58150"/>
                </a:lnTo>
                <a:lnTo>
                  <a:pt x="78240" y="57890"/>
                </a:lnTo>
                <a:lnTo>
                  <a:pt x="78300" y="57330"/>
                </a:lnTo>
                <a:lnTo>
                  <a:pt x="78310" y="57020"/>
                </a:lnTo>
                <a:lnTo>
                  <a:pt x="78470" y="56750"/>
                </a:lnTo>
                <a:lnTo>
                  <a:pt x="79090" y="56730"/>
                </a:lnTo>
                <a:lnTo>
                  <a:pt x="79180" y="56880"/>
                </a:lnTo>
                <a:lnTo>
                  <a:pt x="79240" y="57040"/>
                </a:lnTo>
                <a:lnTo>
                  <a:pt x="79580" y="57260"/>
                </a:lnTo>
                <a:lnTo>
                  <a:pt x="79750" y="57270"/>
                </a:lnTo>
                <a:lnTo>
                  <a:pt x="79820" y="57530"/>
                </a:lnTo>
                <a:lnTo>
                  <a:pt x="80020" y="57750"/>
                </a:lnTo>
                <a:lnTo>
                  <a:pt x="80270" y="57870"/>
                </a:lnTo>
                <a:lnTo>
                  <a:pt x="80420" y="58050"/>
                </a:lnTo>
                <a:lnTo>
                  <a:pt x="80610" y="58360"/>
                </a:lnTo>
                <a:lnTo>
                  <a:pt x="80810" y="58400"/>
                </a:lnTo>
                <a:lnTo>
                  <a:pt x="81080" y="58400"/>
                </a:lnTo>
                <a:lnTo>
                  <a:pt x="81260" y="58400"/>
                </a:lnTo>
                <a:lnTo>
                  <a:pt x="81420" y="58350"/>
                </a:lnTo>
                <a:lnTo>
                  <a:pt x="81550" y="58270"/>
                </a:lnTo>
                <a:lnTo>
                  <a:pt x="81760" y="58270"/>
                </a:lnTo>
                <a:lnTo>
                  <a:pt x="82040" y="58290"/>
                </a:lnTo>
                <a:lnTo>
                  <a:pt x="82300" y="58390"/>
                </a:lnTo>
                <a:lnTo>
                  <a:pt x="82560" y="58580"/>
                </a:lnTo>
                <a:lnTo>
                  <a:pt x="82900" y="58820"/>
                </a:lnTo>
                <a:lnTo>
                  <a:pt x="83070" y="58820"/>
                </a:lnTo>
                <a:lnTo>
                  <a:pt x="83150" y="58940"/>
                </a:lnTo>
                <a:lnTo>
                  <a:pt x="83170" y="59330"/>
                </a:lnTo>
                <a:lnTo>
                  <a:pt x="83160" y="59680"/>
                </a:lnTo>
                <a:lnTo>
                  <a:pt x="83150" y="59930"/>
                </a:lnTo>
                <a:lnTo>
                  <a:pt x="83190" y="59940"/>
                </a:lnTo>
                <a:lnTo>
                  <a:pt x="82970" y="6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