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Bitola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itol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160" y="73280"/>
                </a:moveTo>
                <a:lnTo>
                  <a:pt x="39460" y="72900"/>
                </a:lnTo>
                <a:lnTo>
                  <a:pt x="38590" y="72920"/>
                </a:lnTo>
                <a:lnTo>
                  <a:pt x="37750" y="73300"/>
                </a:lnTo>
                <a:lnTo>
                  <a:pt x="36460" y="74590"/>
                </a:lnTo>
                <a:lnTo>
                  <a:pt x="35910" y="74900"/>
                </a:lnTo>
                <a:lnTo>
                  <a:pt x="34710" y="75160"/>
                </a:lnTo>
                <a:lnTo>
                  <a:pt x="33490" y="75160"/>
                </a:lnTo>
                <a:lnTo>
                  <a:pt x="32950" y="75050"/>
                </a:lnTo>
                <a:lnTo>
                  <a:pt x="32960" y="75040"/>
                </a:lnTo>
                <a:lnTo>
                  <a:pt x="33060" y="74720"/>
                </a:lnTo>
                <a:lnTo>
                  <a:pt x="33110" y="74650"/>
                </a:lnTo>
                <a:lnTo>
                  <a:pt x="33240" y="74110"/>
                </a:lnTo>
                <a:lnTo>
                  <a:pt x="33320" y="73600"/>
                </a:lnTo>
                <a:lnTo>
                  <a:pt x="33450" y="73310"/>
                </a:lnTo>
                <a:lnTo>
                  <a:pt x="33490" y="73000"/>
                </a:lnTo>
                <a:lnTo>
                  <a:pt x="33410" y="72770"/>
                </a:lnTo>
                <a:lnTo>
                  <a:pt x="33040" y="72550"/>
                </a:lnTo>
                <a:lnTo>
                  <a:pt x="33090" y="71950"/>
                </a:lnTo>
                <a:lnTo>
                  <a:pt x="32930" y="71350"/>
                </a:lnTo>
                <a:lnTo>
                  <a:pt x="32740" y="71210"/>
                </a:lnTo>
                <a:lnTo>
                  <a:pt x="32240" y="71180"/>
                </a:lnTo>
                <a:lnTo>
                  <a:pt x="31880" y="71180"/>
                </a:lnTo>
                <a:lnTo>
                  <a:pt x="31520" y="71060"/>
                </a:lnTo>
                <a:lnTo>
                  <a:pt x="31520" y="70690"/>
                </a:lnTo>
                <a:lnTo>
                  <a:pt x="31360" y="70380"/>
                </a:lnTo>
                <a:lnTo>
                  <a:pt x="30980" y="69840"/>
                </a:lnTo>
                <a:lnTo>
                  <a:pt x="30500" y="69580"/>
                </a:lnTo>
                <a:lnTo>
                  <a:pt x="30010" y="69580"/>
                </a:lnTo>
                <a:lnTo>
                  <a:pt x="29400" y="69610"/>
                </a:lnTo>
                <a:lnTo>
                  <a:pt x="29020" y="69610"/>
                </a:lnTo>
                <a:lnTo>
                  <a:pt x="28760" y="69380"/>
                </a:lnTo>
                <a:lnTo>
                  <a:pt x="28760" y="69010"/>
                </a:lnTo>
                <a:lnTo>
                  <a:pt x="28670" y="68730"/>
                </a:lnTo>
                <a:lnTo>
                  <a:pt x="28440" y="68440"/>
                </a:lnTo>
                <a:lnTo>
                  <a:pt x="28140" y="68130"/>
                </a:lnTo>
                <a:lnTo>
                  <a:pt x="27960" y="67780"/>
                </a:lnTo>
                <a:lnTo>
                  <a:pt x="27880" y="67380"/>
                </a:lnTo>
                <a:lnTo>
                  <a:pt x="27880" y="66960"/>
                </a:lnTo>
                <a:lnTo>
                  <a:pt x="27720" y="66830"/>
                </a:lnTo>
                <a:lnTo>
                  <a:pt x="27100" y="66720"/>
                </a:lnTo>
                <a:lnTo>
                  <a:pt x="26860" y="66440"/>
                </a:lnTo>
                <a:lnTo>
                  <a:pt x="26860" y="65900"/>
                </a:lnTo>
                <a:lnTo>
                  <a:pt x="26990" y="65440"/>
                </a:lnTo>
                <a:lnTo>
                  <a:pt x="27290" y="65220"/>
                </a:lnTo>
                <a:lnTo>
                  <a:pt x="27640" y="64900"/>
                </a:lnTo>
                <a:lnTo>
                  <a:pt x="27990" y="64290"/>
                </a:lnTo>
                <a:lnTo>
                  <a:pt x="28070" y="63760"/>
                </a:lnTo>
                <a:lnTo>
                  <a:pt x="27990" y="63330"/>
                </a:lnTo>
                <a:lnTo>
                  <a:pt x="27670" y="62970"/>
                </a:lnTo>
                <a:lnTo>
                  <a:pt x="27670" y="62720"/>
                </a:lnTo>
                <a:lnTo>
                  <a:pt x="27680" y="62720"/>
                </a:lnTo>
                <a:lnTo>
                  <a:pt x="28070" y="62540"/>
                </a:lnTo>
                <a:lnTo>
                  <a:pt x="28550" y="62330"/>
                </a:lnTo>
                <a:lnTo>
                  <a:pt x="28880" y="62150"/>
                </a:lnTo>
                <a:lnTo>
                  <a:pt x="29330" y="62080"/>
                </a:lnTo>
                <a:lnTo>
                  <a:pt x="29710" y="62040"/>
                </a:lnTo>
                <a:lnTo>
                  <a:pt x="30170" y="61830"/>
                </a:lnTo>
                <a:lnTo>
                  <a:pt x="30550" y="61650"/>
                </a:lnTo>
                <a:lnTo>
                  <a:pt x="30950" y="61120"/>
                </a:lnTo>
                <a:lnTo>
                  <a:pt x="31490" y="60790"/>
                </a:lnTo>
                <a:lnTo>
                  <a:pt x="31940" y="60760"/>
                </a:lnTo>
                <a:lnTo>
                  <a:pt x="32220" y="60330"/>
                </a:lnTo>
                <a:lnTo>
                  <a:pt x="32400" y="59970"/>
                </a:lnTo>
                <a:lnTo>
                  <a:pt x="32720" y="59940"/>
                </a:lnTo>
                <a:lnTo>
                  <a:pt x="33130" y="59720"/>
                </a:lnTo>
                <a:lnTo>
                  <a:pt x="33780" y="59220"/>
                </a:lnTo>
                <a:lnTo>
                  <a:pt x="34120" y="58610"/>
                </a:lnTo>
                <a:lnTo>
                  <a:pt x="34450" y="58360"/>
                </a:lnTo>
                <a:lnTo>
                  <a:pt x="34520" y="58340"/>
                </a:lnTo>
                <a:lnTo>
                  <a:pt x="34690" y="58290"/>
                </a:lnTo>
                <a:lnTo>
                  <a:pt x="34900" y="58540"/>
                </a:lnTo>
                <a:lnTo>
                  <a:pt x="35150" y="58720"/>
                </a:lnTo>
                <a:lnTo>
                  <a:pt x="35370" y="58740"/>
                </a:lnTo>
                <a:lnTo>
                  <a:pt x="35420" y="58800"/>
                </a:lnTo>
                <a:lnTo>
                  <a:pt x="35680" y="59190"/>
                </a:lnTo>
                <a:lnTo>
                  <a:pt x="35680" y="59590"/>
                </a:lnTo>
                <a:lnTo>
                  <a:pt x="35540" y="59910"/>
                </a:lnTo>
                <a:lnTo>
                  <a:pt x="35370" y="60190"/>
                </a:lnTo>
                <a:lnTo>
                  <a:pt x="35370" y="60650"/>
                </a:lnTo>
                <a:lnTo>
                  <a:pt x="35490" y="61070"/>
                </a:lnTo>
                <a:lnTo>
                  <a:pt x="35680" y="61480"/>
                </a:lnTo>
                <a:lnTo>
                  <a:pt x="35990" y="61850"/>
                </a:lnTo>
                <a:lnTo>
                  <a:pt x="36340" y="62080"/>
                </a:lnTo>
                <a:lnTo>
                  <a:pt x="36820" y="62250"/>
                </a:lnTo>
                <a:lnTo>
                  <a:pt x="37020" y="62460"/>
                </a:lnTo>
                <a:lnTo>
                  <a:pt x="37090" y="62780"/>
                </a:lnTo>
                <a:lnTo>
                  <a:pt x="37110" y="63080"/>
                </a:lnTo>
                <a:lnTo>
                  <a:pt x="37080" y="63430"/>
                </a:lnTo>
                <a:lnTo>
                  <a:pt x="37080" y="63870"/>
                </a:lnTo>
                <a:lnTo>
                  <a:pt x="37060" y="64330"/>
                </a:lnTo>
                <a:lnTo>
                  <a:pt x="37140" y="64580"/>
                </a:lnTo>
                <a:lnTo>
                  <a:pt x="37320" y="64770"/>
                </a:lnTo>
                <a:lnTo>
                  <a:pt x="37600" y="64930"/>
                </a:lnTo>
                <a:lnTo>
                  <a:pt x="37880" y="65000"/>
                </a:lnTo>
                <a:lnTo>
                  <a:pt x="38070" y="65000"/>
                </a:lnTo>
                <a:lnTo>
                  <a:pt x="38430" y="64770"/>
                </a:lnTo>
                <a:lnTo>
                  <a:pt x="38690" y="64580"/>
                </a:lnTo>
                <a:lnTo>
                  <a:pt x="38870" y="64540"/>
                </a:lnTo>
                <a:lnTo>
                  <a:pt x="39100" y="64540"/>
                </a:lnTo>
                <a:lnTo>
                  <a:pt x="39390" y="64610"/>
                </a:lnTo>
                <a:lnTo>
                  <a:pt x="39480" y="64680"/>
                </a:lnTo>
                <a:lnTo>
                  <a:pt x="39410" y="64890"/>
                </a:lnTo>
                <a:lnTo>
                  <a:pt x="39410" y="65370"/>
                </a:lnTo>
                <a:lnTo>
                  <a:pt x="39320" y="65650"/>
                </a:lnTo>
                <a:lnTo>
                  <a:pt x="39200" y="65850"/>
                </a:lnTo>
                <a:lnTo>
                  <a:pt x="39170" y="66190"/>
                </a:lnTo>
                <a:lnTo>
                  <a:pt x="39240" y="66670"/>
                </a:lnTo>
                <a:lnTo>
                  <a:pt x="39350" y="66870"/>
                </a:lnTo>
                <a:lnTo>
                  <a:pt x="39510" y="67040"/>
                </a:lnTo>
                <a:lnTo>
                  <a:pt x="39770" y="67320"/>
                </a:lnTo>
                <a:lnTo>
                  <a:pt x="39840" y="67750"/>
                </a:lnTo>
                <a:lnTo>
                  <a:pt x="39860" y="68400"/>
                </a:lnTo>
                <a:lnTo>
                  <a:pt x="39880" y="68770"/>
                </a:lnTo>
                <a:lnTo>
                  <a:pt x="40310" y="68850"/>
                </a:lnTo>
                <a:lnTo>
                  <a:pt x="40650" y="68960"/>
                </a:lnTo>
                <a:lnTo>
                  <a:pt x="40800" y="69300"/>
                </a:lnTo>
                <a:lnTo>
                  <a:pt x="41250" y="69840"/>
                </a:lnTo>
                <a:lnTo>
                  <a:pt x="41720" y="70350"/>
                </a:lnTo>
                <a:lnTo>
                  <a:pt x="42100" y="70920"/>
                </a:lnTo>
                <a:lnTo>
                  <a:pt x="42210" y="71310"/>
                </a:lnTo>
                <a:lnTo>
                  <a:pt x="42230" y="71740"/>
                </a:lnTo>
                <a:lnTo>
                  <a:pt x="42360" y="72300"/>
                </a:lnTo>
                <a:lnTo>
                  <a:pt x="42360" y="72730"/>
                </a:lnTo>
                <a:lnTo>
                  <a:pt x="42350" y="72780"/>
                </a:lnTo>
                <a:lnTo>
                  <a:pt x="42170" y="73270"/>
                </a:lnTo>
                <a:lnTo>
                  <a:pt x="42160" y="7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