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Berovo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Ber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94600" y="36670"/>
                </a:moveTo>
                <a:lnTo>
                  <a:pt x="94290" y="37170"/>
                </a:lnTo>
                <a:lnTo>
                  <a:pt x="94060" y="37860"/>
                </a:lnTo>
                <a:lnTo>
                  <a:pt x="93950" y="38100"/>
                </a:lnTo>
                <a:lnTo>
                  <a:pt x="93750" y="38220"/>
                </a:lnTo>
                <a:lnTo>
                  <a:pt x="93190" y="38380"/>
                </a:lnTo>
                <a:lnTo>
                  <a:pt x="93020" y="38550"/>
                </a:lnTo>
                <a:lnTo>
                  <a:pt x="92850" y="39090"/>
                </a:lnTo>
                <a:lnTo>
                  <a:pt x="92740" y="39740"/>
                </a:lnTo>
                <a:lnTo>
                  <a:pt x="92710" y="40430"/>
                </a:lnTo>
                <a:lnTo>
                  <a:pt x="92770" y="41060"/>
                </a:lnTo>
                <a:lnTo>
                  <a:pt x="92880" y="41330"/>
                </a:lnTo>
                <a:lnTo>
                  <a:pt x="93220" y="41860"/>
                </a:lnTo>
                <a:lnTo>
                  <a:pt x="93300" y="42180"/>
                </a:lnTo>
                <a:lnTo>
                  <a:pt x="93270" y="42450"/>
                </a:lnTo>
                <a:lnTo>
                  <a:pt x="93100" y="43240"/>
                </a:lnTo>
                <a:lnTo>
                  <a:pt x="93120" y="43970"/>
                </a:lnTo>
                <a:lnTo>
                  <a:pt x="93100" y="43970"/>
                </a:lnTo>
                <a:lnTo>
                  <a:pt x="92780" y="44040"/>
                </a:lnTo>
                <a:lnTo>
                  <a:pt x="92480" y="44170"/>
                </a:lnTo>
                <a:lnTo>
                  <a:pt x="91230" y="44260"/>
                </a:lnTo>
                <a:lnTo>
                  <a:pt x="90320" y="44260"/>
                </a:lnTo>
                <a:lnTo>
                  <a:pt x="90090" y="44260"/>
                </a:lnTo>
                <a:lnTo>
                  <a:pt x="89920" y="44260"/>
                </a:lnTo>
                <a:lnTo>
                  <a:pt x="89590" y="43810"/>
                </a:lnTo>
                <a:lnTo>
                  <a:pt x="89280" y="43580"/>
                </a:lnTo>
                <a:lnTo>
                  <a:pt x="88590" y="43540"/>
                </a:lnTo>
                <a:lnTo>
                  <a:pt x="88070" y="43520"/>
                </a:lnTo>
                <a:lnTo>
                  <a:pt x="87450" y="43430"/>
                </a:lnTo>
                <a:lnTo>
                  <a:pt x="87030" y="43340"/>
                </a:lnTo>
                <a:lnTo>
                  <a:pt x="86500" y="42980"/>
                </a:lnTo>
                <a:lnTo>
                  <a:pt x="86200" y="42610"/>
                </a:lnTo>
                <a:lnTo>
                  <a:pt x="86100" y="42190"/>
                </a:lnTo>
                <a:lnTo>
                  <a:pt x="85850" y="41830"/>
                </a:lnTo>
                <a:lnTo>
                  <a:pt x="85480" y="41780"/>
                </a:lnTo>
                <a:lnTo>
                  <a:pt x="85340" y="41760"/>
                </a:lnTo>
                <a:lnTo>
                  <a:pt x="84420" y="41530"/>
                </a:lnTo>
                <a:lnTo>
                  <a:pt x="83880" y="41560"/>
                </a:lnTo>
                <a:lnTo>
                  <a:pt x="83640" y="41560"/>
                </a:lnTo>
                <a:lnTo>
                  <a:pt x="83610" y="41330"/>
                </a:lnTo>
                <a:lnTo>
                  <a:pt x="83620" y="41150"/>
                </a:lnTo>
                <a:lnTo>
                  <a:pt x="83840" y="41040"/>
                </a:lnTo>
                <a:lnTo>
                  <a:pt x="84060" y="40970"/>
                </a:lnTo>
                <a:lnTo>
                  <a:pt x="84150" y="40750"/>
                </a:lnTo>
                <a:lnTo>
                  <a:pt x="84160" y="40390"/>
                </a:lnTo>
                <a:lnTo>
                  <a:pt x="84160" y="40030"/>
                </a:lnTo>
                <a:lnTo>
                  <a:pt x="84050" y="39730"/>
                </a:lnTo>
                <a:lnTo>
                  <a:pt x="83880" y="39580"/>
                </a:lnTo>
                <a:lnTo>
                  <a:pt x="83460" y="39460"/>
                </a:lnTo>
                <a:lnTo>
                  <a:pt x="82950" y="38920"/>
                </a:lnTo>
                <a:lnTo>
                  <a:pt x="82710" y="38860"/>
                </a:lnTo>
                <a:lnTo>
                  <a:pt x="82540" y="39000"/>
                </a:lnTo>
                <a:lnTo>
                  <a:pt x="82350" y="39450"/>
                </a:lnTo>
                <a:lnTo>
                  <a:pt x="82180" y="39540"/>
                </a:lnTo>
                <a:lnTo>
                  <a:pt x="82080" y="39540"/>
                </a:lnTo>
                <a:lnTo>
                  <a:pt x="81970" y="39200"/>
                </a:lnTo>
                <a:lnTo>
                  <a:pt x="82010" y="38800"/>
                </a:lnTo>
                <a:lnTo>
                  <a:pt x="81980" y="38710"/>
                </a:lnTo>
                <a:lnTo>
                  <a:pt x="81840" y="38380"/>
                </a:lnTo>
                <a:lnTo>
                  <a:pt x="81780" y="37990"/>
                </a:lnTo>
                <a:lnTo>
                  <a:pt x="81800" y="37680"/>
                </a:lnTo>
                <a:lnTo>
                  <a:pt x="82010" y="37390"/>
                </a:lnTo>
                <a:lnTo>
                  <a:pt x="82310" y="36830"/>
                </a:lnTo>
                <a:lnTo>
                  <a:pt x="82500" y="36580"/>
                </a:lnTo>
                <a:lnTo>
                  <a:pt x="82520" y="36320"/>
                </a:lnTo>
                <a:lnTo>
                  <a:pt x="82350" y="36130"/>
                </a:lnTo>
                <a:lnTo>
                  <a:pt x="82080" y="35990"/>
                </a:lnTo>
                <a:lnTo>
                  <a:pt x="81820" y="35760"/>
                </a:lnTo>
                <a:lnTo>
                  <a:pt x="81690" y="35140"/>
                </a:lnTo>
                <a:lnTo>
                  <a:pt x="81670" y="34650"/>
                </a:lnTo>
                <a:lnTo>
                  <a:pt x="81680" y="34300"/>
                </a:lnTo>
                <a:lnTo>
                  <a:pt x="81680" y="34290"/>
                </a:lnTo>
                <a:lnTo>
                  <a:pt x="81970" y="34040"/>
                </a:lnTo>
                <a:lnTo>
                  <a:pt x="82350" y="33970"/>
                </a:lnTo>
                <a:lnTo>
                  <a:pt x="82840" y="33970"/>
                </a:lnTo>
                <a:lnTo>
                  <a:pt x="83180" y="33570"/>
                </a:lnTo>
                <a:lnTo>
                  <a:pt x="83420" y="33000"/>
                </a:lnTo>
                <a:lnTo>
                  <a:pt x="83550" y="32440"/>
                </a:lnTo>
                <a:lnTo>
                  <a:pt x="83600" y="31650"/>
                </a:lnTo>
                <a:lnTo>
                  <a:pt x="83550" y="31150"/>
                </a:lnTo>
                <a:lnTo>
                  <a:pt x="83430" y="30900"/>
                </a:lnTo>
                <a:lnTo>
                  <a:pt x="83500" y="30520"/>
                </a:lnTo>
                <a:lnTo>
                  <a:pt x="83580" y="30500"/>
                </a:lnTo>
                <a:lnTo>
                  <a:pt x="83670" y="30740"/>
                </a:lnTo>
                <a:lnTo>
                  <a:pt x="84020" y="30720"/>
                </a:lnTo>
                <a:lnTo>
                  <a:pt x="84630" y="30790"/>
                </a:lnTo>
                <a:lnTo>
                  <a:pt x="85350" y="30880"/>
                </a:lnTo>
                <a:lnTo>
                  <a:pt x="85860" y="31040"/>
                </a:lnTo>
                <a:lnTo>
                  <a:pt x="86450" y="31380"/>
                </a:lnTo>
                <a:lnTo>
                  <a:pt x="86530" y="31380"/>
                </a:lnTo>
                <a:lnTo>
                  <a:pt x="86580" y="31760"/>
                </a:lnTo>
                <a:lnTo>
                  <a:pt x="86870" y="32440"/>
                </a:lnTo>
                <a:lnTo>
                  <a:pt x="87070" y="33070"/>
                </a:lnTo>
                <a:lnTo>
                  <a:pt x="87320" y="33210"/>
                </a:lnTo>
                <a:lnTo>
                  <a:pt x="87390" y="33480"/>
                </a:lnTo>
                <a:lnTo>
                  <a:pt x="87410" y="33930"/>
                </a:lnTo>
                <a:lnTo>
                  <a:pt x="87540" y="34240"/>
                </a:lnTo>
                <a:lnTo>
                  <a:pt x="87830" y="34310"/>
                </a:lnTo>
                <a:lnTo>
                  <a:pt x="87930" y="34240"/>
                </a:lnTo>
                <a:lnTo>
                  <a:pt x="87960" y="33990"/>
                </a:lnTo>
                <a:lnTo>
                  <a:pt x="88170" y="33840"/>
                </a:lnTo>
                <a:lnTo>
                  <a:pt x="88650" y="33810"/>
                </a:lnTo>
                <a:lnTo>
                  <a:pt x="90200" y="34110"/>
                </a:lnTo>
                <a:lnTo>
                  <a:pt x="90610" y="34290"/>
                </a:lnTo>
                <a:lnTo>
                  <a:pt x="90790" y="34630"/>
                </a:lnTo>
                <a:lnTo>
                  <a:pt x="90790" y="34960"/>
                </a:lnTo>
                <a:lnTo>
                  <a:pt x="90980" y="34960"/>
                </a:lnTo>
                <a:lnTo>
                  <a:pt x="91280" y="34940"/>
                </a:lnTo>
                <a:lnTo>
                  <a:pt x="91840" y="34990"/>
                </a:lnTo>
                <a:lnTo>
                  <a:pt x="92380" y="35330"/>
                </a:lnTo>
                <a:lnTo>
                  <a:pt x="93050" y="35890"/>
                </a:lnTo>
                <a:lnTo>
                  <a:pt x="93540" y="36050"/>
                </a:lnTo>
                <a:lnTo>
                  <a:pt x="94010" y="36210"/>
                </a:lnTo>
                <a:lnTo>
                  <a:pt x="94410" y="36500"/>
                </a:lnTo>
                <a:lnTo>
                  <a:pt x="94580" y="36650"/>
                </a:lnTo>
                <a:lnTo>
                  <a:pt x="94600" y="3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