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Aračinovo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Aračin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3410" y="17960"/>
                </a:moveTo>
                <a:lnTo>
                  <a:pt x="43590" y="18230"/>
                </a:lnTo>
                <a:lnTo>
                  <a:pt x="43830" y="18500"/>
                </a:lnTo>
                <a:lnTo>
                  <a:pt x="44070" y="18740"/>
                </a:lnTo>
                <a:lnTo>
                  <a:pt x="44350" y="19250"/>
                </a:lnTo>
                <a:lnTo>
                  <a:pt x="44610" y="19470"/>
                </a:lnTo>
                <a:lnTo>
                  <a:pt x="45180" y="19600"/>
                </a:lnTo>
                <a:lnTo>
                  <a:pt x="45390" y="19520"/>
                </a:lnTo>
                <a:lnTo>
                  <a:pt x="45600" y="18630"/>
                </a:lnTo>
                <a:lnTo>
                  <a:pt x="45630" y="18480"/>
                </a:lnTo>
                <a:lnTo>
                  <a:pt x="45950" y="18480"/>
                </a:lnTo>
                <a:lnTo>
                  <a:pt x="46370" y="18680"/>
                </a:lnTo>
                <a:lnTo>
                  <a:pt x="46650" y="18870"/>
                </a:lnTo>
                <a:lnTo>
                  <a:pt x="46670" y="19330"/>
                </a:lnTo>
                <a:lnTo>
                  <a:pt x="46690" y="19410"/>
                </a:lnTo>
                <a:lnTo>
                  <a:pt x="46490" y="19590"/>
                </a:lnTo>
                <a:lnTo>
                  <a:pt x="46030" y="20080"/>
                </a:lnTo>
                <a:lnTo>
                  <a:pt x="45730" y="20510"/>
                </a:lnTo>
                <a:lnTo>
                  <a:pt x="45310" y="21050"/>
                </a:lnTo>
                <a:lnTo>
                  <a:pt x="45080" y="21300"/>
                </a:lnTo>
                <a:lnTo>
                  <a:pt x="44760" y="21330"/>
                </a:lnTo>
                <a:lnTo>
                  <a:pt x="44410" y="21430"/>
                </a:lnTo>
                <a:lnTo>
                  <a:pt x="44020" y="21640"/>
                </a:lnTo>
                <a:lnTo>
                  <a:pt x="43800" y="21770"/>
                </a:lnTo>
                <a:lnTo>
                  <a:pt x="43630" y="21980"/>
                </a:lnTo>
                <a:lnTo>
                  <a:pt x="43460" y="22000"/>
                </a:lnTo>
                <a:lnTo>
                  <a:pt x="43380" y="21920"/>
                </a:lnTo>
                <a:lnTo>
                  <a:pt x="43330" y="21870"/>
                </a:lnTo>
                <a:lnTo>
                  <a:pt x="43350" y="21500"/>
                </a:lnTo>
                <a:lnTo>
                  <a:pt x="43380" y="21050"/>
                </a:lnTo>
                <a:lnTo>
                  <a:pt x="43540" y="20780"/>
                </a:lnTo>
                <a:lnTo>
                  <a:pt x="43790" y="20540"/>
                </a:lnTo>
                <a:lnTo>
                  <a:pt x="43810" y="20330"/>
                </a:lnTo>
                <a:lnTo>
                  <a:pt x="43780" y="19830"/>
                </a:lnTo>
                <a:lnTo>
                  <a:pt x="43710" y="19460"/>
                </a:lnTo>
                <a:lnTo>
                  <a:pt x="43690" y="19200"/>
                </a:lnTo>
                <a:lnTo>
                  <a:pt x="43560" y="19000"/>
                </a:lnTo>
                <a:lnTo>
                  <a:pt x="43360" y="18700"/>
                </a:lnTo>
                <a:lnTo>
                  <a:pt x="43330" y="18500"/>
                </a:lnTo>
                <a:lnTo>
                  <a:pt x="43330" y="18150"/>
                </a:lnTo>
                <a:lnTo>
                  <a:pt x="43410" y="17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