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Aerodrom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Aerodrom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39770" y="22140"/>
                </a:moveTo>
                <a:lnTo>
                  <a:pt x="39910" y="22090"/>
                </a:lnTo>
                <a:lnTo>
                  <a:pt x="39990" y="22140"/>
                </a:lnTo>
                <a:lnTo>
                  <a:pt x="40220" y="22270"/>
                </a:lnTo>
                <a:lnTo>
                  <a:pt x="40390" y="22390"/>
                </a:lnTo>
                <a:lnTo>
                  <a:pt x="40740" y="22450"/>
                </a:lnTo>
                <a:lnTo>
                  <a:pt x="41270" y="22740"/>
                </a:lnTo>
                <a:lnTo>
                  <a:pt x="42010" y="23330"/>
                </a:lnTo>
                <a:lnTo>
                  <a:pt x="42980" y="23800"/>
                </a:lnTo>
                <a:lnTo>
                  <a:pt x="43590" y="24270"/>
                </a:lnTo>
                <a:lnTo>
                  <a:pt x="43880" y="24750"/>
                </a:lnTo>
                <a:lnTo>
                  <a:pt x="43640" y="24900"/>
                </a:lnTo>
                <a:lnTo>
                  <a:pt x="43400" y="25120"/>
                </a:lnTo>
                <a:lnTo>
                  <a:pt x="43240" y="25190"/>
                </a:lnTo>
                <a:lnTo>
                  <a:pt x="42940" y="24740"/>
                </a:lnTo>
                <a:lnTo>
                  <a:pt x="42410" y="24330"/>
                </a:lnTo>
                <a:lnTo>
                  <a:pt x="41920" y="24210"/>
                </a:lnTo>
                <a:lnTo>
                  <a:pt x="41180" y="23920"/>
                </a:lnTo>
                <a:lnTo>
                  <a:pt x="40790" y="23620"/>
                </a:lnTo>
                <a:lnTo>
                  <a:pt x="40390" y="23090"/>
                </a:lnTo>
                <a:lnTo>
                  <a:pt x="39950" y="23030"/>
                </a:lnTo>
                <a:lnTo>
                  <a:pt x="39640" y="22660"/>
                </a:lnTo>
                <a:lnTo>
                  <a:pt x="39560" y="22560"/>
                </a:lnTo>
                <a:lnTo>
                  <a:pt x="39730" y="22150"/>
                </a:lnTo>
                <a:lnTo>
                  <a:pt x="39770" y="22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