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Macedonia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trug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910" y="49650"/>
                </a:moveTo>
                <a:lnTo>
                  <a:pt x="8420" y="49580"/>
                </a:lnTo>
                <a:lnTo>
                  <a:pt x="9520" y="49610"/>
                </a:lnTo>
                <a:lnTo>
                  <a:pt x="10700" y="49610"/>
                </a:lnTo>
                <a:lnTo>
                  <a:pt x="11720" y="49670"/>
                </a:lnTo>
                <a:lnTo>
                  <a:pt x="12210" y="49380"/>
                </a:lnTo>
                <a:lnTo>
                  <a:pt x="12620" y="48850"/>
                </a:lnTo>
                <a:lnTo>
                  <a:pt x="12840" y="48590"/>
                </a:lnTo>
                <a:lnTo>
                  <a:pt x="12950" y="48470"/>
                </a:lnTo>
                <a:lnTo>
                  <a:pt x="13070" y="48620"/>
                </a:lnTo>
                <a:lnTo>
                  <a:pt x="13160" y="48720"/>
                </a:lnTo>
                <a:lnTo>
                  <a:pt x="13190" y="48750"/>
                </a:lnTo>
                <a:lnTo>
                  <a:pt x="13500" y="49420"/>
                </a:lnTo>
                <a:lnTo>
                  <a:pt x="13870" y="50140"/>
                </a:lnTo>
                <a:lnTo>
                  <a:pt x="14280" y="50870"/>
                </a:lnTo>
                <a:lnTo>
                  <a:pt x="14630" y="51630"/>
                </a:lnTo>
                <a:lnTo>
                  <a:pt x="14770" y="52790"/>
                </a:lnTo>
                <a:lnTo>
                  <a:pt x="14770" y="53420"/>
                </a:lnTo>
                <a:lnTo>
                  <a:pt x="14770" y="53900"/>
                </a:lnTo>
                <a:lnTo>
                  <a:pt x="14990" y="54280"/>
                </a:lnTo>
                <a:lnTo>
                  <a:pt x="15230" y="54590"/>
                </a:lnTo>
                <a:lnTo>
                  <a:pt x="15440" y="54880"/>
                </a:lnTo>
                <a:lnTo>
                  <a:pt x="15700" y="55320"/>
                </a:lnTo>
                <a:lnTo>
                  <a:pt x="15750" y="55730"/>
                </a:lnTo>
                <a:lnTo>
                  <a:pt x="15630" y="56770"/>
                </a:lnTo>
                <a:lnTo>
                  <a:pt x="15370" y="57620"/>
                </a:lnTo>
                <a:lnTo>
                  <a:pt x="15030" y="58060"/>
                </a:lnTo>
                <a:lnTo>
                  <a:pt x="14820" y="58310"/>
                </a:lnTo>
                <a:lnTo>
                  <a:pt x="14710" y="58660"/>
                </a:lnTo>
                <a:lnTo>
                  <a:pt x="14710" y="58970"/>
                </a:lnTo>
                <a:lnTo>
                  <a:pt x="14770" y="59320"/>
                </a:lnTo>
                <a:lnTo>
                  <a:pt x="14890" y="59480"/>
                </a:lnTo>
                <a:lnTo>
                  <a:pt x="15080" y="59660"/>
                </a:lnTo>
                <a:lnTo>
                  <a:pt x="15080" y="59850"/>
                </a:lnTo>
                <a:lnTo>
                  <a:pt x="15010" y="60100"/>
                </a:lnTo>
                <a:lnTo>
                  <a:pt x="14990" y="60390"/>
                </a:lnTo>
                <a:lnTo>
                  <a:pt x="15070" y="60600"/>
                </a:lnTo>
                <a:lnTo>
                  <a:pt x="14950" y="60810"/>
                </a:lnTo>
                <a:lnTo>
                  <a:pt x="11980" y="65090"/>
                </a:lnTo>
                <a:lnTo>
                  <a:pt x="11590" y="64800"/>
                </a:lnTo>
                <a:lnTo>
                  <a:pt x="11280" y="64750"/>
                </a:lnTo>
                <a:lnTo>
                  <a:pt x="11190" y="64740"/>
                </a:lnTo>
                <a:lnTo>
                  <a:pt x="10740" y="64760"/>
                </a:lnTo>
                <a:lnTo>
                  <a:pt x="10260" y="64710"/>
                </a:lnTo>
                <a:lnTo>
                  <a:pt x="9980" y="64580"/>
                </a:lnTo>
                <a:lnTo>
                  <a:pt x="9250" y="64240"/>
                </a:lnTo>
                <a:lnTo>
                  <a:pt x="9000" y="63600"/>
                </a:lnTo>
                <a:lnTo>
                  <a:pt x="9020" y="62760"/>
                </a:lnTo>
                <a:lnTo>
                  <a:pt x="8850" y="61700"/>
                </a:lnTo>
                <a:lnTo>
                  <a:pt x="8280" y="60610"/>
                </a:lnTo>
                <a:lnTo>
                  <a:pt x="6970" y="58750"/>
                </a:lnTo>
                <a:lnTo>
                  <a:pt x="9890" y="58230"/>
                </a:lnTo>
                <a:lnTo>
                  <a:pt x="10800" y="57810"/>
                </a:lnTo>
                <a:lnTo>
                  <a:pt x="11010" y="57400"/>
                </a:lnTo>
                <a:lnTo>
                  <a:pt x="10860" y="57060"/>
                </a:lnTo>
                <a:lnTo>
                  <a:pt x="10000" y="56830"/>
                </a:lnTo>
                <a:lnTo>
                  <a:pt x="8940" y="56700"/>
                </a:lnTo>
                <a:lnTo>
                  <a:pt x="6360" y="56860"/>
                </a:lnTo>
                <a:lnTo>
                  <a:pt x="5930" y="55010"/>
                </a:lnTo>
                <a:lnTo>
                  <a:pt x="5740" y="53590"/>
                </a:lnTo>
                <a:lnTo>
                  <a:pt x="5750" y="53490"/>
                </a:lnTo>
                <a:lnTo>
                  <a:pt x="5870" y="52570"/>
                </a:lnTo>
                <a:lnTo>
                  <a:pt x="6380" y="52730"/>
                </a:lnTo>
                <a:lnTo>
                  <a:pt x="6890" y="52420"/>
                </a:lnTo>
                <a:lnTo>
                  <a:pt x="7350" y="51830"/>
                </a:lnTo>
                <a:lnTo>
                  <a:pt x="7690" y="51190"/>
                </a:lnTo>
                <a:lnTo>
                  <a:pt x="7940" y="50400"/>
                </a:lnTo>
                <a:lnTo>
                  <a:pt x="7950" y="49760"/>
                </a:lnTo>
                <a:lnTo>
                  <a:pt x="7910" y="4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entar žup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910" y="49650"/>
                </a:moveTo>
                <a:lnTo>
                  <a:pt x="7730" y="49180"/>
                </a:lnTo>
                <a:lnTo>
                  <a:pt x="7310" y="48580"/>
                </a:lnTo>
                <a:lnTo>
                  <a:pt x="7040" y="48400"/>
                </a:lnTo>
                <a:lnTo>
                  <a:pt x="6450" y="48300"/>
                </a:lnTo>
                <a:lnTo>
                  <a:pt x="6200" y="48090"/>
                </a:lnTo>
                <a:lnTo>
                  <a:pt x="6130" y="47830"/>
                </a:lnTo>
                <a:lnTo>
                  <a:pt x="6060" y="47060"/>
                </a:lnTo>
                <a:lnTo>
                  <a:pt x="5940" y="46700"/>
                </a:lnTo>
                <a:lnTo>
                  <a:pt x="5870" y="46570"/>
                </a:lnTo>
                <a:lnTo>
                  <a:pt x="6410" y="46090"/>
                </a:lnTo>
                <a:lnTo>
                  <a:pt x="6930" y="45480"/>
                </a:lnTo>
                <a:lnTo>
                  <a:pt x="7750" y="45080"/>
                </a:lnTo>
                <a:lnTo>
                  <a:pt x="8520" y="44590"/>
                </a:lnTo>
                <a:lnTo>
                  <a:pt x="8930" y="43890"/>
                </a:lnTo>
                <a:lnTo>
                  <a:pt x="9780" y="43890"/>
                </a:lnTo>
                <a:lnTo>
                  <a:pt x="10410" y="43990"/>
                </a:lnTo>
                <a:lnTo>
                  <a:pt x="10820" y="44590"/>
                </a:lnTo>
                <a:lnTo>
                  <a:pt x="11040" y="45480"/>
                </a:lnTo>
                <a:lnTo>
                  <a:pt x="11410" y="45820"/>
                </a:lnTo>
                <a:lnTo>
                  <a:pt x="11820" y="45820"/>
                </a:lnTo>
                <a:lnTo>
                  <a:pt x="12080" y="46660"/>
                </a:lnTo>
                <a:lnTo>
                  <a:pt x="12080" y="47400"/>
                </a:lnTo>
                <a:lnTo>
                  <a:pt x="12080" y="48040"/>
                </a:lnTo>
                <a:lnTo>
                  <a:pt x="12630" y="48140"/>
                </a:lnTo>
                <a:lnTo>
                  <a:pt x="12840" y="48590"/>
                </a:lnTo>
                <a:lnTo>
                  <a:pt x="12620" y="48850"/>
                </a:lnTo>
                <a:lnTo>
                  <a:pt x="12210" y="49380"/>
                </a:lnTo>
                <a:lnTo>
                  <a:pt x="11720" y="49670"/>
                </a:lnTo>
                <a:lnTo>
                  <a:pt x="10700" y="49610"/>
                </a:lnTo>
                <a:lnTo>
                  <a:pt x="9520" y="49610"/>
                </a:lnTo>
                <a:lnTo>
                  <a:pt x="8420" y="49580"/>
                </a:lnTo>
                <a:lnTo>
                  <a:pt x="7910" y="4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Deba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870" y="46570"/>
                </a:moveTo>
                <a:lnTo>
                  <a:pt x="5490" y="45830"/>
                </a:lnTo>
                <a:lnTo>
                  <a:pt x="5220" y="45550"/>
                </a:lnTo>
                <a:lnTo>
                  <a:pt x="4820" y="45370"/>
                </a:lnTo>
                <a:lnTo>
                  <a:pt x="4570" y="44660"/>
                </a:lnTo>
                <a:lnTo>
                  <a:pt x="4680" y="43390"/>
                </a:lnTo>
                <a:lnTo>
                  <a:pt x="4550" y="42710"/>
                </a:lnTo>
                <a:lnTo>
                  <a:pt x="6270" y="42330"/>
                </a:lnTo>
                <a:lnTo>
                  <a:pt x="6790" y="42120"/>
                </a:lnTo>
                <a:lnTo>
                  <a:pt x="7260" y="41830"/>
                </a:lnTo>
                <a:lnTo>
                  <a:pt x="7560" y="41520"/>
                </a:lnTo>
                <a:lnTo>
                  <a:pt x="7750" y="41030"/>
                </a:lnTo>
                <a:lnTo>
                  <a:pt x="7750" y="40930"/>
                </a:lnTo>
                <a:lnTo>
                  <a:pt x="8420" y="41220"/>
                </a:lnTo>
                <a:lnTo>
                  <a:pt x="9120" y="42010"/>
                </a:lnTo>
                <a:lnTo>
                  <a:pt x="10000" y="42660"/>
                </a:lnTo>
                <a:lnTo>
                  <a:pt x="11190" y="42900"/>
                </a:lnTo>
                <a:lnTo>
                  <a:pt x="11600" y="42900"/>
                </a:lnTo>
                <a:lnTo>
                  <a:pt x="12340" y="43550"/>
                </a:lnTo>
                <a:lnTo>
                  <a:pt x="12740" y="44190"/>
                </a:lnTo>
                <a:lnTo>
                  <a:pt x="13230" y="44730"/>
                </a:lnTo>
                <a:lnTo>
                  <a:pt x="14000" y="45030"/>
                </a:lnTo>
                <a:lnTo>
                  <a:pt x="14480" y="45280"/>
                </a:lnTo>
                <a:lnTo>
                  <a:pt x="14590" y="45820"/>
                </a:lnTo>
                <a:lnTo>
                  <a:pt x="14640" y="46070"/>
                </a:lnTo>
                <a:lnTo>
                  <a:pt x="14470" y="46000"/>
                </a:lnTo>
                <a:lnTo>
                  <a:pt x="14300" y="45910"/>
                </a:lnTo>
                <a:lnTo>
                  <a:pt x="14020" y="45970"/>
                </a:lnTo>
                <a:lnTo>
                  <a:pt x="13780" y="46290"/>
                </a:lnTo>
                <a:lnTo>
                  <a:pt x="13640" y="46700"/>
                </a:lnTo>
                <a:lnTo>
                  <a:pt x="13570" y="47200"/>
                </a:lnTo>
                <a:lnTo>
                  <a:pt x="13450" y="47770"/>
                </a:lnTo>
                <a:lnTo>
                  <a:pt x="13350" y="48090"/>
                </a:lnTo>
                <a:lnTo>
                  <a:pt x="13070" y="48620"/>
                </a:lnTo>
                <a:lnTo>
                  <a:pt x="12950" y="48470"/>
                </a:lnTo>
                <a:lnTo>
                  <a:pt x="12840" y="48590"/>
                </a:lnTo>
                <a:lnTo>
                  <a:pt x="12630" y="48140"/>
                </a:lnTo>
                <a:lnTo>
                  <a:pt x="12080" y="48040"/>
                </a:lnTo>
                <a:lnTo>
                  <a:pt x="12080" y="47400"/>
                </a:lnTo>
                <a:lnTo>
                  <a:pt x="12080" y="46660"/>
                </a:lnTo>
                <a:lnTo>
                  <a:pt x="11820" y="45820"/>
                </a:lnTo>
                <a:lnTo>
                  <a:pt x="11410" y="45820"/>
                </a:lnTo>
                <a:lnTo>
                  <a:pt x="11040" y="45480"/>
                </a:lnTo>
                <a:lnTo>
                  <a:pt x="10820" y="44590"/>
                </a:lnTo>
                <a:lnTo>
                  <a:pt x="10410" y="43990"/>
                </a:lnTo>
                <a:lnTo>
                  <a:pt x="9780" y="43890"/>
                </a:lnTo>
                <a:lnTo>
                  <a:pt x="8930" y="43890"/>
                </a:lnTo>
                <a:lnTo>
                  <a:pt x="8520" y="44590"/>
                </a:lnTo>
                <a:lnTo>
                  <a:pt x="7750" y="45080"/>
                </a:lnTo>
                <a:lnTo>
                  <a:pt x="6930" y="45480"/>
                </a:lnTo>
                <a:lnTo>
                  <a:pt x="6410" y="46090"/>
                </a:lnTo>
                <a:lnTo>
                  <a:pt x="587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avrovo and Rostus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750" y="40930"/>
                </a:moveTo>
                <a:lnTo>
                  <a:pt x="7750" y="40610"/>
                </a:lnTo>
                <a:lnTo>
                  <a:pt x="7000" y="38410"/>
                </a:lnTo>
                <a:lnTo>
                  <a:pt x="6820" y="37400"/>
                </a:lnTo>
                <a:lnTo>
                  <a:pt x="6540" y="33970"/>
                </a:lnTo>
                <a:lnTo>
                  <a:pt x="6640" y="33470"/>
                </a:lnTo>
                <a:lnTo>
                  <a:pt x="6930" y="32840"/>
                </a:lnTo>
                <a:lnTo>
                  <a:pt x="7270" y="32370"/>
                </a:lnTo>
                <a:lnTo>
                  <a:pt x="8100" y="31560"/>
                </a:lnTo>
                <a:lnTo>
                  <a:pt x="8330" y="31150"/>
                </a:lnTo>
                <a:lnTo>
                  <a:pt x="8300" y="30830"/>
                </a:lnTo>
                <a:lnTo>
                  <a:pt x="9350" y="31290"/>
                </a:lnTo>
                <a:lnTo>
                  <a:pt x="10080" y="31570"/>
                </a:lnTo>
                <a:lnTo>
                  <a:pt x="10440" y="31990"/>
                </a:lnTo>
                <a:lnTo>
                  <a:pt x="11240" y="32370"/>
                </a:lnTo>
                <a:lnTo>
                  <a:pt x="11790" y="32850"/>
                </a:lnTo>
                <a:lnTo>
                  <a:pt x="12520" y="32980"/>
                </a:lnTo>
                <a:lnTo>
                  <a:pt x="13260" y="33040"/>
                </a:lnTo>
                <a:lnTo>
                  <a:pt x="13660" y="32720"/>
                </a:lnTo>
                <a:lnTo>
                  <a:pt x="13990" y="32280"/>
                </a:lnTo>
                <a:lnTo>
                  <a:pt x="14320" y="31870"/>
                </a:lnTo>
                <a:lnTo>
                  <a:pt x="15060" y="31870"/>
                </a:lnTo>
                <a:lnTo>
                  <a:pt x="15720" y="31960"/>
                </a:lnTo>
                <a:lnTo>
                  <a:pt x="16410" y="32090"/>
                </a:lnTo>
                <a:lnTo>
                  <a:pt x="16950" y="32120"/>
                </a:lnTo>
                <a:lnTo>
                  <a:pt x="17170" y="32370"/>
                </a:lnTo>
                <a:lnTo>
                  <a:pt x="17620" y="33170"/>
                </a:lnTo>
                <a:lnTo>
                  <a:pt x="17690" y="34090"/>
                </a:lnTo>
                <a:lnTo>
                  <a:pt x="18020" y="34470"/>
                </a:lnTo>
                <a:lnTo>
                  <a:pt x="18450" y="34220"/>
                </a:lnTo>
                <a:lnTo>
                  <a:pt x="18870" y="34220"/>
                </a:lnTo>
                <a:lnTo>
                  <a:pt x="19440" y="34220"/>
                </a:lnTo>
                <a:lnTo>
                  <a:pt x="19800" y="34250"/>
                </a:lnTo>
                <a:lnTo>
                  <a:pt x="19800" y="34500"/>
                </a:lnTo>
                <a:lnTo>
                  <a:pt x="19490" y="34790"/>
                </a:lnTo>
                <a:lnTo>
                  <a:pt x="19300" y="35010"/>
                </a:lnTo>
                <a:lnTo>
                  <a:pt x="19560" y="35520"/>
                </a:lnTo>
                <a:lnTo>
                  <a:pt x="20010" y="36250"/>
                </a:lnTo>
                <a:lnTo>
                  <a:pt x="20530" y="36850"/>
                </a:lnTo>
                <a:lnTo>
                  <a:pt x="20610" y="37270"/>
                </a:lnTo>
                <a:lnTo>
                  <a:pt x="20040" y="37330"/>
                </a:lnTo>
                <a:lnTo>
                  <a:pt x="19860" y="37480"/>
                </a:lnTo>
                <a:lnTo>
                  <a:pt x="19380" y="37480"/>
                </a:lnTo>
                <a:lnTo>
                  <a:pt x="19050" y="37480"/>
                </a:lnTo>
                <a:lnTo>
                  <a:pt x="18650" y="37740"/>
                </a:lnTo>
                <a:lnTo>
                  <a:pt x="18030" y="38470"/>
                </a:lnTo>
                <a:lnTo>
                  <a:pt x="17750" y="38690"/>
                </a:lnTo>
                <a:lnTo>
                  <a:pt x="16940" y="38720"/>
                </a:lnTo>
                <a:lnTo>
                  <a:pt x="16560" y="39200"/>
                </a:lnTo>
                <a:lnTo>
                  <a:pt x="16590" y="39510"/>
                </a:lnTo>
                <a:lnTo>
                  <a:pt x="16870" y="39730"/>
                </a:lnTo>
                <a:lnTo>
                  <a:pt x="17350" y="39610"/>
                </a:lnTo>
                <a:lnTo>
                  <a:pt x="17490" y="39630"/>
                </a:lnTo>
                <a:lnTo>
                  <a:pt x="17550" y="39930"/>
                </a:lnTo>
                <a:lnTo>
                  <a:pt x="17780" y="41220"/>
                </a:lnTo>
                <a:lnTo>
                  <a:pt x="17780" y="42110"/>
                </a:lnTo>
                <a:lnTo>
                  <a:pt x="17780" y="42610"/>
                </a:lnTo>
                <a:lnTo>
                  <a:pt x="17780" y="43200"/>
                </a:lnTo>
                <a:lnTo>
                  <a:pt x="17330" y="43700"/>
                </a:lnTo>
                <a:lnTo>
                  <a:pt x="17290" y="44140"/>
                </a:lnTo>
                <a:lnTo>
                  <a:pt x="17290" y="44730"/>
                </a:lnTo>
                <a:lnTo>
                  <a:pt x="16850" y="44980"/>
                </a:lnTo>
                <a:lnTo>
                  <a:pt x="16430" y="45780"/>
                </a:lnTo>
                <a:lnTo>
                  <a:pt x="16050" y="46160"/>
                </a:lnTo>
                <a:lnTo>
                  <a:pt x="15600" y="46320"/>
                </a:lnTo>
                <a:lnTo>
                  <a:pt x="15030" y="46220"/>
                </a:lnTo>
                <a:lnTo>
                  <a:pt x="14640" y="46070"/>
                </a:lnTo>
                <a:lnTo>
                  <a:pt x="14590" y="45820"/>
                </a:lnTo>
                <a:lnTo>
                  <a:pt x="14480" y="45280"/>
                </a:lnTo>
                <a:lnTo>
                  <a:pt x="14000" y="45030"/>
                </a:lnTo>
                <a:lnTo>
                  <a:pt x="13230" y="44730"/>
                </a:lnTo>
                <a:lnTo>
                  <a:pt x="12740" y="44190"/>
                </a:lnTo>
                <a:lnTo>
                  <a:pt x="12340" y="43550"/>
                </a:lnTo>
                <a:lnTo>
                  <a:pt x="11600" y="42900"/>
                </a:lnTo>
                <a:lnTo>
                  <a:pt x="11190" y="42900"/>
                </a:lnTo>
                <a:lnTo>
                  <a:pt x="10000" y="42660"/>
                </a:lnTo>
                <a:lnTo>
                  <a:pt x="9120" y="42010"/>
                </a:lnTo>
                <a:lnTo>
                  <a:pt x="8420" y="41220"/>
                </a:lnTo>
                <a:lnTo>
                  <a:pt x="7750" y="4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ostiva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300" y="30830"/>
                </a:moveTo>
                <a:lnTo>
                  <a:pt x="8240" y="30160"/>
                </a:lnTo>
                <a:lnTo>
                  <a:pt x="7960" y="28960"/>
                </a:lnTo>
                <a:lnTo>
                  <a:pt x="7970" y="28700"/>
                </a:lnTo>
                <a:lnTo>
                  <a:pt x="8000" y="27910"/>
                </a:lnTo>
                <a:lnTo>
                  <a:pt x="8900" y="27360"/>
                </a:lnTo>
                <a:lnTo>
                  <a:pt x="9720" y="28230"/>
                </a:lnTo>
                <a:lnTo>
                  <a:pt x="10150" y="28470"/>
                </a:lnTo>
                <a:lnTo>
                  <a:pt x="10730" y="28430"/>
                </a:lnTo>
                <a:lnTo>
                  <a:pt x="11000" y="28210"/>
                </a:lnTo>
                <a:lnTo>
                  <a:pt x="11230" y="27770"/>
                </a:lnTo>
                <a:lnTo>
                  <a:pt x="11430" y="27590"/>
                </a:lnTo>
                <a:lnTo>
                  <a:pt x="11810" y="27460"/>
                </a:lnTo>
                <a:lnTo>
                  <a:pt x="11940" y="27540"/>
                </a:lnTo>
                <a:lnTo>
                  <a:pt x="12610" y="28490"/>
                </a:lnTo>
                <a:lnTo>
                  <a:pt x="12950" y="28740"/>
                </a:lnTo>
                <a:lnTo>
                  <a:pt x="13720" y="28480"/>
                </a:lnTo>
                <a:lnTo>
                  <a:pt x="14090" y="28060"/>
                </a:lnTo>
                <a:lnTo>
                  <a:pt x="14110" y="28030"/>
                </a:lnTo>
                <a:lnTo>
                  <a:pt x="14120" y="28020"/>
                </a:lnTo>
                <a:lnTo>
                  <a:pt x="14570" y="28480"/>
                </a:lnTo>
                <a:lnTo>
                  <a:pt x="15310" y="28800"/>
                </a:lnTo>
                <a:lnTo>
                  <a:pt x="15460" y="28880"/>
                </a:lnTo>
                <a:lnTo>
                  <a:pt x="15910" y="28910"/>
                </a:lnTo>
                <a:lnTo>
                  <a:pt x="16410" y="28910"/>
                </a:lnTo>
                <a:lnTo>
                  <a:pt x="16880" y="28970"/>
                </a:lnTo>
                <a:lnTo>
                  <a:pt x="17120" y="29260"/>
                </a:lnTo>
                <a:lnTo>
                  <a:pt x="17330" y="29860"/>
                </a:lnTo>
                <a:lnTo>
                  <a:pt x="17550" y="30180"/>
                </a:lnTo>
                <a:lnTo>
                  <a:pt x="18160" y="30530"/>
                </a:lnTo>
                <a:lnTo>
                  <a:pt x="18800" y="30630"/>
                </a:lnTo>
                <a:lnTo>
                  <a:pt x="19230" y="30240"/>
                </a:lnTo>
                <a:lnTo>
                  <a:pt x="20130" y="30120"/>
                </a:lnTo>
                <a:lnTo>
                  <a:pt x="21260" y="30400"/>
                </a:lnTo>
                <a:lnTo>
                  <a:pt x="21930" y="30180"/>
                </a:lnTo>
                <a:lnTo>
                  <a:pt x="22290" y="29770"/>
                </a:lnTo>
                <a:lnTo>
                  <a:pt x="22210" y="29450"/>
                </a:lnTo>
                <a:lnTo>
                  <a:pt x="22120" y="29010"/>
                </a:lnTo>
                <a:lnTo>
                  <a:pt x="22290" y="28750"/>
                </a:lnTo>
                <a:lnTo>
                  <a:pt x="22430" y="28590"/>
                </a:lnTo>
                <a:lnTo>
                  <a:pt x="22680" y="28480"/>
                </a:lnTo>
                <a:lnTo>
                  <a:pt x="22950" y="28590"/>
                </a:lnTo>
                <a:lnTo>
                  <a:pt x="23710" y="29040"/>
                </a:lnTo>
                <a:lnTo>
                  <a:pt x="24470" y="29130"/>
                </a:lnTo>
                <a:lnTo>
                  <a:pt x="25010" y="29100"/>
                </a:lnTo>
                <a:lnTo>
                  <a:pt x="25220" y="29100"/>
                </a:lnTo>
                <a:lnTo>
                  <a:pt x="25320" y="29480"/>
                </a:lnTo>
                <a:lnTo>
                  <a:pt x="25270" y="29830"/>
                </a:lnTo>
                <a:lnTo>
                  <a:pt x="25550" y="30180"/>
                </a:lnTo>
                <a:lnTo>
                  <a:pt x="26190" y="30690"/>
                </a:lnTo>
                <a:lnTo>
                  <a:pt x="26570" y="31200"/>
                </a:lnTo>
                <a:lnTo>
                  <a:pt x="26880" y="31610"/>
                </a:lnTo>
                <a:lnTo>
                  <a:pt x="27040" y="31920"/>
                </a:lnTo>
                <a:lnTo>
                  <a:pt x="26850" y="31960"/>
                </a:lnTo>
                <a:lnTo>
                  <a:pt x="26110" y="32020"/>
                </a:lnTo>
                <a:lnTo>
                  <a:pt x="25920" y="32470"/>
                </a:lnTo>
                <a:lnTo>
                  <a:pt x="25920" y="33170"/>
                </a:lnTo>
                <a:lnTo>
                  <a:pt x="25920" y="33640"/>
                </a:lnTo>
                <a:lnTo>
                  <a:pt x="25830" y="33830"/>
                </a:lnTo>
                <a:lnTo>
                  <a:pt x="25540" y="33830"/>
                </a:lnTo>
                <a:lnTo>
                  <a:pt x="25350" y="33990"/>
                </a:lnTo>
                <a:lnTo>
                  <a:pt x="25300" y="34250"/>
                </a:lnTo>
                <a:lnTo>
                  <a:pt x="25470" y="34720"/>
                </a:lnTo>
                <a:lnTo>
                  <a:pt x="25800" y="34980"/>
                </a:lnTo>
                <a:lnTo>
                  <a:pt x="25850" y="35390"/>
                </a:lnTo>
                <a:lnTo>
                  <a:pt x="25850" y="35770"/>
                </a:lnTo>
                <a:lnTo>
                  <a:pt x="25950" y="36020"/>
                </a:lnTo>
                <a:lnTo>
                  <a:pt x="26110" y="36250"/>
                </a:lnTo>
                <a:lnTo>
                  <a:pt x="26230" y="36560"/>
                </a:lnTo>
                <a:lnTo>
                  <a:pt x="26300" y="37390"/>
                </a:lnTo>
                <a:lnTo>
                  <a:pt x="26120" y="38070"/>
                </a:lnTo>
                <a:lnTo>
                  <a:pt x="26110" y="38050"/>
                </a:lnTo>
                <a:lnTo>
                  <a:pt x="25900" y="38050"/>
                </a:lnTo>
                <a:lnTo>
                  <a:pt x="25590" y="38310"/>
                </a:lnTo>
                <a:lnTo>
                  <a:pt x="25210" y="38370"/>
                </a:lnTo>
                <a:lnTo>
                  <a:pt x="24760" y="38530"/>
                </a:lnTo>
                <a:lnTo>
                  <a:pt x="24260" y="38590"/>
                </a:lnTo>
                <a:lnTo>
                  <a:pt x="23930" y="38850"/>
                </a:lnTo>
                <a:lnTo>
                  <a:pt x="23740" y="38970"/>
                </a:lnTo>
                <a:lnTo>
                  <a:pt x="23710" y="39170"/>
                </a:lnTo>
                <a:lnTo>
                  <a:pt x="23390" y="38880"/>
                </a:lnTo>
                <a:lnTo>
                  <a:pt x="23130" y="38560"/>
                </a:lnTo>
                <a:lnTo>
                  <a:pt x="22800" y="38120"/>
                </a:lnTo>
                <a:lnTo>
                  <a:pt x="22270" y="37740"/>
                </a:lnTo>
                <a:lnTo>
                  <a:pt x="21730" y="37450"/>
                </a:lnTo>
                <a:lnTo>
                  <a:pt x="20990" y="37230"/>
                </a:lnTo>
                <a:lnTo>
                  <a:pt x="20610" y="37270"/>
                </a:lnTo>
                <a:lnTo>
                  <a:pt x="20530" y="36850"/>
                </a:lnTo>
                <a:lnTo>
                  <a:pt x="20010" y="36250"/>
                </a:lnTo>
                <a:lnTo>
                  <a:pt x="19560" y="35520"/>
                </a:lnTo>
                <a:lnTo>
                  <a:pt x="19300" y="35010"/>
                </a:lnTo>
                <a:lnTo>
                  <a:pt x="19490" y="34790"/>
                </a:lnTo>
                <a:lnTo>
                  <a:pt x="19800" y="34500"/>
                </a:lnTo>
                <a:lnTo>
                  <a:pt x="19800" y="34250"/>
                </a:lnTo>
                <a:lnTo>
                  <a:pt x="19440" y="34220"/>
                </a:lnTo>
                <a:lnTo>
                  <a:pt x="18870" y="34220"/>
                </a:lnTo>
                <a:lnTo>
                  <a:pt x="18450" y="34220"/>
                </a:lnTo>
                <a:lnTo>
                  <a:pt x="18020" y="34470"/>
                </a:lnTo>
                <a:lnTo>
                  <a:pt x="17690" y="34090"/>
                </a:lnTo>
                <a:lnTo>
                  <a:pt x="17620" y="33170"/>
                </a:lnTo>
                <a:lnTo>
                  <a:pt x="17170" y="32370"/>
                </a:lnTo>
                <a:lnTo>
                  <a:pt x="16950" y="32120"/>
                </a:lnTo>
                <a:lnTo>
                  <a:pt x="16410" y="32090"/>
                </a:lnTo>
                <a:lnTo>
                  <a:pt x="15720" y="31960"/>
                </a:lnTo>
                <a:lnTo>
                  <a:pt x="15060" y="31870"/>
                </a:lnTo>
                <a:lnTo>
                  <a:pt x="14320" y="31870"/>
                </a:lnTo>
                <a:lnTo>
                  <a:pt x="13990" y="32280"/>
                </a:lnTo>
                <a:lnTo>
                  <a:pt x="13660" y="32720"/>
                </a:lnTo>
                <a:lnTo>
                  <a:pt x="13260" y="33040"/>
                </a:lnTo>
                <a:lnTo>
                  <a:pt x="12520" y="32980"/>
                </a:lnTo>
                <a:lnTo>
                  <a:pt x="11790" y="32850"/>
                </a:lnTo>
                <a:lnTo>
                  <a:pt x="11240" y="32370"/>
                </a:lnTo>
                <a:lnTo>
                  <a:pt x="10440" y="31990"/>
                </a:lnTo>
                <a:lnTo>
                  <a:pt x="10080" y="31570"/>
                </a:lnTo>
                <a:lnTo>
                  <a:pt x="9350" y="31290"/>
                </a:lnTo>
                <a:lnTo>
                  <a:pt x="8300" y="3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Vevča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970" y="58750"/>
                </a:moveTo>
                <a:lnTo>
                  <a:pt x="6530" y="57550"/>
                </a:lnTo>
                <a:lnTo>
                  <a:pt x="6360" y="56860"/>
                </a:lnTo>
                <a:lnTo>
                  <a:pt x="8940" y="56700"/>
                </a:lnTo>
                <a:lnTo>
                  <a:pt x="10000" y="56830"/>
                </a:lnTo>
                <a:lnTo>
                  <a:pt x="10860" y="57060"/>
                </a:lnTo>
                <a:lnTo>
                  <a:pt x="11010" y="57400"/>
                </a:lnTo>
                <a:lnTo>
                  <a:pt x="10800" y="57810"/>
                </a:lnTo>
                <a:lnTo>
                  <a:pt x="9890" y="58230"/>
                </a:lnTo>
                <a:lnTo>
                  <a:pt x="6970" y="58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Ohrid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18450" y="72200"/>
                </a:moveTo>
                <a:lnTo>
                  <a:pt x="17760" y="72370"/>
                </a:lnTo>
                <a:lnTo>
                  <a:pt x="16580" y="73370"/>
                </a:lnTo>
                <a:lnTo>
                  <a:pt x="15950" y="73620"/>
                </a:lnTo>
                <a:lnTo>
                  <a:pt x="15060" y="73420"/>
                </a:lnTo>
                <a:lnTo>
                  <a:pt x="14690" y="73110"/>
                </a:lnTo>
                <a:lnTo>
                  <a:pt x="14220" y="72700"/>
                </a:lnTo>
                <a:lnTo>
                  <a:pt x="13710" y="71620"/>
                </a:lnTo>
                <a:lnTo>
                  <a:pt x="13020" y="68920"/>
                </a:lnTo>
                <a:lnTo>
                  <a:pt x="12340" y="65850"/>
                </a:lnTo>
                <a:lnTo>
                  <a:pt x="15550" y="61300"/>
                </a:lnTo>
                <a:lnTo>
                  <a:pt x="16170" y="60550"/>
                </a:lnTo>
                <a:lnTo>
                  <a:pt x="16390" y="60070"/>
                </a:lnTo>
                <a:lnTo>
                  <a:pt x="16790" y="59920"/>
                </a:lnTo>
                <a:lnTo>
                  <a:pt x="17000" y="59820"/>
                </a:lnTo>
                <a:lnTo>
                  <a:pt x="17000" y="59440"/>
                </a:lnTo>
                <a:lnTo>
                  <a:pt x="16950" y="58880"/>
                </a:lnTo>
                <a:lnTo>
                  <a:pt x="17100" y="58560"/>
                </a:lnTo>
                <a:lnTo>
                  <a:pt x="17380" y="58030"/>
                </a:lnTo>
                <a:lnTo>
                  <a:pt x="17830" y="57740"/>
                </a:lnTo>
                <a:lnTo>
                  <a:pt x="17900" y="57370"/>
                </a:lnTo>
                <a:lnTo>
                  <a:pt x="18140" y="57140"/>
                </a:lnTo>
                <a:lnTo>
                  <a:pt x="18500" y="57080"/>
                </a:lnTo>
                <a:lnTo>
                  <a:pt x="19390" y="57110"/>
                </a:lnTo>
                <a:lnTo>
                  <a:pt x="19990" y="56860"/>
                </a:lnTo>
                <a:lnTo>
                  <a:pt x="20370" y="56830"/>
                </a:lnTo>
                <a:lnTo>
                  <a:pt x="20960" y="56860"/>
                </a:lnTo>
                <a:lnTo>
                  <a:pt x="21410" y="56990"/>
                </a:lnTo>
                <a:lnTo>
                  <a:pt x="22240" y="57300"/>
                </a:lnTo>
                <a:lnTo>
                  <a:pt x="23160" y="57930"/>
                </a:lnTo>
                <a:lnTo>
                  <a:pt x="23850" y="58060"/>
                </a:lnTo>
                <a:lnTo>
                  <a:pt x="24840" y="58180"/>
                </a:lnTo>
                <a:lnTo>
                  <a:pt x="25360" y="58050"/>
                </a:lnTo>
                <a:lnTo>
                  <a:pt x="25590" y="58440"/>
                </a:lnTo>
                <a:lnTo>
                  <a:pt x="25640" y="58670"/>
                </a:lnTo>
                <a:lnTo>
                  <a:pt x="25320" y="59270"/>
                </a:lnTo>
                <a:lnTo>
                  <a:pt x="24880" y="59760"/>
                </a:lnTo>
                <a:lnTo>
                  <a:pt x="24130" y="60330"/>
                </a:lnTo>
                <a:lnTo>
                  <a:pt x="23400" y="60730"/>
                </a:lnTo>
                <a:lnTo>
                  <a:pt x="22800" y="61100"/>
                </a:lnTo>
                <a:lnTo>
                  <a:pt x="21980" y="61590"/>
                </a:lnTo>
                <a:lnTo>
                  <a:pt x="21570" y="61990"/>
                </a:lnTo>
                <a:lnTo>
                  <a:pt x="21200" y="62470"/>
                </a:lnTo>
                <a:lnTo>
                  <a:pt x="20860" y="62900"/>
                </a:lnTo>
                <a:lnTo>
                  <a:pt x="20600" y="63640"/>
                </a:lnTo>
                <a:lnTo>
                  <a:pt x="20430" y="64640"/>
                </a:lnTo>
                <a:lnTo>
                  <a:pt x="20410" y="65270"/>
                </a:lnTo>
                <a:lnTo>
                  <a:pt x="20410" y="65760"/>
                </a:lnTo>
                <a:lnTo>
                  <a:pt x="20360" y="66130"/>
                </a:lnTo>
                <a:lnTo>
                  <a:pt x="20060" y="66270"/>
                </a:lnTo>
                <a:lnTo>
                  <a:pt x="19890" y="66440"/>
                </a:lnTo>
                <a:lnTo>
                  <a:pt x="19890" y="66700"/>
                </a:lnTo>
                <a:lnTo>
                  <a:pt x="19910" y="67130"/>
                </a:lnTo>
                <a:lnTo>
                  <a:pt x="20100" y="67360"/>
                </a:lnTo>
                <a:lnTo>
                  <a:pt x="20300" y="67810"/>
                </a:lnTo>
                <a:lnTo>
                  <a:pt x="20300" y="68240"/>
                </a:lnTo>
                <a:lnTo>
                  <a:pt x="20240" y="68750"/>
                </a:lnTo>
                <a:lnTo>
                  <a:pt x="19950" y="69070"/>
                </a:lnTo>
                <a:lnTo>
                  <a:pt x="19590" y="69100"/>
                </a:lnTo>
                <a:lnTo>
                  <a:pt x="19050" y="69150"/>
                </a:lnTo>
                <a:lnTo>
                  <a:pt x="18640" y="69470"/>
                </a:lnTo>
                <a:lnTo>
                  <a:pt x="18470" y="70010"/>
                </a:lnTo>
                <a:lnTo>
                  <a:pt x="18340" y="70640"/>
                </a:lnTo>
                <a:lnTo>
                  <a:pt x="18340" y="71180"/>
                </a:lnTo>
                <a:lnTo>
                  <a:pt x="18340" y="71610"/>
                </a:lnTo>
                <a:lnTo>
                  <a:pt x="18390" y="71890"/>
                </a:lnTo>
                <a:lnTo>
                  <a:pt x="18450" y="72190"/>
                </a:lnTo>
                <a:lnTo>
                  <a:pt x="18450" y="72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Debar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12340" y="65850"/>
                </a:moveTo>
                <a:lnTo>
                  <a:pt x="11980" y="65090"/>
                </a:lnTo>
                <a:lnTo>
                  <a:pt x="14950" y="60810"/>
                </a:lnTo>
                <a:lnTo>
                  <a:pt x="15070" y="60600"/>
                </a:lnTo>
                <a:lnTo>
                  <a:pt x="14990" y="60390"/>
                </a:lnTo>
                <a:lnTo>
                  <a:pt x="15010" y="60100"/>
                </a:lnTo>
                <a:lnTo>
                  <a:pt x="15080" y="59850"/>
                </a:lnTo>
                <a:lnTo>
                  <a:pt x="15080" y="59660"/>
                </a:lnTo>
                <a:lnTo>
                  <a:pt x="14890" y="59480"/>
                </a:lnTo>
                <a:lnTo>
                  <a:pt x="14770" y="59320"/>
                </a:lnTo>
                <a:lnTo>
                  <a:pt x="14710" y="58970"/>
                </a:lnTo>
                <a:lnTo>
                  <a:pt x="14710" y="58660"/>
                </a:lnTo>
                <a:lnTo>
                  <a:pt x="14820" y="58310"/>
                </a:lnTo>
                <a:lnTo>
                  <a:pt x="15030" y="58060"/>
                </a:lnTo>
                <a:lnTo>
                  <a:pt x="15370" y="57620"/>
                </a:lnTo>
                <a:lnTo>
                  <a:pt x="15630" y="56770"/>
                </a:lnTo>
                <a:lnTo>
                  <a:pt x="15750" y="55730"/>
                </a:lnTo>
                <a:lnTo>
                  <a:pt x="15700" y="55320"/>
                </a:lnTo>
                <a:lnTo>
                  <a:pt x="15440" y="54880"/>
                </a:lnTo>
                <a:lnTo>
                  <a:pt x="15230" y="54590"/>
                </a:lnTo>
                <a:lnTo>
                  <a:pt x="14990" y="54280"/>
                </a:lnTo>
                <a:lnTo>
                  <a:pt x="14770" y="53900"/>
                </a:lnTo>
                <a:lnTo>
                  <a:pt x="14770" y="53420"/>
                </a:lnTo>
                <a:lnTo>
                  <a:pt x="14770" y="52790"/>
                </a:lnTo>
                <a:lnTo>
                  <a:pt x="14630" y="51630"/>
                </a:lnTo>
                <a:lnTo>
                  <a:pt x="14280" y="50870"/>
                </a:lnTo>
                <a:lnTo>
                  <a:pt x="13870" y="50140"/>
                </a:lnTo>
                <a:lnTo>
                  <a:pt x="13500" y="49420"/>
                </a:lnTo>
                <a:lnTo>
                  <a:pt x="13190" y="48750"/>
                </a:lnTo>
                <a:lnTo>
                  <a:pt x="13160" y="48720"/>
                </a:lnTo>
                <a:lnTo>
                  <a:pt x="13470" y="48440"/>
                </a:lnTo>
                <a:lnTo>
                  <a:pt x="14610" y="48500"/>
                </a:lnTo>
                <a:lnTo>
                  <a:pt x="16200" y="48470"/>
                </a:lnTo>
                <a:lnTo>
                  <a:pt x="17100" y="48440"/>
                </a:lnTo>
                <a:lnTo>
                  <a:pt x="18180" y="48530"/>
                </a:lnTo>
                <a:lnTo>
                  <a:pt x="18940" y="48720"/>
                </a:lnTo>
                <a:lnTo>
                  <a:pt x="20130" y="48750"/>
                </a:lnTo>
                <a:lnTo>
                  <a:pt x="20290" y="48750"/>
                </a:lnTo>
                <a:lnTo>
                  <a:pt x="20530" y="49420"/>
                </a:lnTo>
                <a:lnTo>
                  <a:pt x="20910" y="50200"/>
                </a:lnTo>
                <a:lnTo>
                  <a:pt x="21030" y="50810"/>
                </a:lnTo>
                <a:lnTo>
                  <a:pt x="20960" y="51340"/>
                </a:lnTo>
                <a:lnTo>
                  <a:pt x="21220" y="51880"/>
                </a:lnTo>
                <a:lnTo>
                  <a:pt x="21880" y="52100"/>
                </a:lnTo>
                <a:lnTo>
                  <a:pt x="22170" y="52420"/>
                </a:lnTo>
                <a:lnTo>
                  <a:pt x="22470" y="53080"/>
                </a:lnTo>
                <a:lnTo>
                  <a:pt x="22670" y="53370"/>
                </a:lnTo>
                <a:lnTo>
                  <a:pt x="22620" y="53460"/>
                </a:lnTo>
                <a:lnTo>
                  <a:pt x="22620" y="53940"/>
                </a:lnTo>
                <a:lnTo>
                  <a:pt x="22710" y="54320"/>
                </a:lnTo>
                <a:lnTo>
                  <a:pt x="22970" y="54600"/>
                </a:lnTo>
                <a:lnTo>
                  <a:pt x="23310" y="54890"/>
                </a:lnTo>
                <a:lnTo>
                  <a:pt x="23660" y="55060"/>
                </a:lnTo>
                <a:lnTo>
                  <a:pt x="24000" y="55260"/>
                </a:lnTo>
                <a:lnTo>
                  <a:pt x="24150" y="55690"/>
                </a:lnTo>
                <a:lnTo>
                  <a:pt x="24340" y="56210"/>
                </a:lnTo>
                <a:lnTo>
                  <a:pt x="24580" y="56520"/>
                </a:lnTo>
                <a:lnTo>
                  <a:pt x="24990" y="56750"/>
                </a:lnTo>
                <a:lnTo>
                  <a:pt x="24990" y="57300"/>
                </a:lnTo>
                <a:lnTo>
                  <a:pt x="25250" y="57870"/>
                </a:lnTo>
                <a:lnTo>
                  <a:pt x="25360" y="58050"/>
                </a:lnTo>
                <a:lnTo>
                  <a:pt x="24840" y="58180"/>
                </a:lnTo>
                <a:lnTo>
                  <a:pt x="23850" y="58060"/>
                </a:lnTo>
                <a:lnTo>
                  <a:pt x="23160" y="57930"/>
                </a:lnTo>
                <a:lnTo>
                  <a:pt x="22240" y="57300"/>
                </a:lnTo>
                <a:lnTo>
                  <a:pt x="21410" y="56990"/>
                </a:lnTo>
                <a:lnTo>
                  <a:pt x="20960" y="56860"/>
                </a:lnTo>
                <a:lnTo>
                  <a:pt x="20370" y="56830"/>
                </a:lnTo>
                <a:lnTo>
                  <a:pt x="19990" y="56860"/>
                </a:lnTo>
                <a:lnTo>
                  <a:pt x="19390" y="57110"/>
                </a:lnTo>
                <a:lnTo>
                  <a:pt x="18500" y="57080"/>
                </a:lnTo>
                <a:lnTo>
                  <a:pt x="18140" y="57140"/>
                </a:lnTo>
                <a:lnTo>
                  <a:pt x="17900" y="57370"/>
                </a:lnTo>
                <a:lnTo>
                  <a:pt x="17830" y="57740"/>
                </a:lnTo>
                <a:lnTo>
                  <a:pt x="17380" y="58030"/>
                </a:lnTo>
                <a:lnTo>
                  <a:pt x="17100" y="58560"/>
                </a:lnTo>
                <a:lnTo>
                  <a:pt x="16950" y="58880"/>
                </a:lnTo>
                <a:lnTo>
                  <a:pt x="17000" y="59440"/>
                </a:lnTo>
                <a:lnTo>
                  <a:pt x="17000" y="59820"/>
                </a:lnTo>
                <a:lnTo>
                  <a:pt x="16790" y="59920"/>
                </a:lnTo>
                <a:lnTo>
                  <a:pt x="16390" y="60070"/>
                </a:lnTo>
                <a:lnTo>
                  <a:pt x="16170" y="60550"/>
                </a:lnTo>
                <a:lnTo>
                  <a:pt x="15550" y="61300"/>
                </a:lnTo>
                <a:lnTo>
                  <a:pt x="12340" y="6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Resen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18450" y="72200"/>
                </a:moveTo>
                <a:lnTo>
                  <a:pt x="18450" y="72190"/>
                </a:lnTo>
                <a:lnTo>
                  <a:pt x="18390" y="71890"/>
                </a:lnTo>
                <a:lnTo>
                  <a:pt x="18340" y="71610"/>
                </a:lnTo>
                <a:lnTo>
                  <a:pt x="18340" y="71180"/>
                </a:lnTo>
                <a:lnTo>
                  <a:pt x="18340" y="70640"/>
                </a:lnTo>
                <a:lnTo>
                  <a:pt x="18470" y="70010"/>
                </a:lnTo>
                <a:lnTo>
                  <a:pt x="18640" y="69470"/>
                </a:lnTo>
                <a:lnTo>
                  <a:pt x="19050" y="69150"/>
                </a:lnTo>
                <a:lnTo>
                  <a:pt x="19590" y="69100"/>
                </a:lnTo>
                <a:lnTo>
                  <a:pt x="19950" y="69070"/>
                </a:lnTo>
                <a:lnTo>
                  <a:pt x="20240" y="68750"/>
                </a:lnTo>
                <a:lnTo>
                  <a:pt x="20300" y="68240"/>
                </a:lnTo>
                <a:lnTo>
                  <a:pt x="20300" y="67810"/>
                </a:lnTo>
                <a:lnTo>
                  <a:pt x="20100" y="67360"/>
                </a:lnTo>
                <a:lnTo>
                  <a:pt x="19910" y="67130"/>
                </a:lnTo>
                <a:lnTo>
                  <a:pt x="19890" y="66700"/>
                </a:lnTo>
                <a:lnTo>
                  <a:pt x="19890" y="66440"/>
                </a:lnTo>
                <a:lnTo>
                  <a:pt x="20060" y="66270"/>
                </a:lnTo>
                <a:lnTo>
                  <a:pt x="20360" y="66130"/>
                </a:lnTo>
                <a:lnTo>
                  <a:pt x="20410" y="65760"/>
                </a:lnTo>
                <a:lnTo>
                  <a:pt x="20410" y="65270"/>
                </a:lnTo>
                <a:lnTo>
                  <a:pt x="20430" y="64640"/>
                </a:lnTo>
                <a:lnTo>
                  <a:pt x="20600" y="63640"/>
                </a:lnTo>
                <a:lnTo>
                  <a:pt x="20860" y="62900"/>
                </a:lnTo>
                <a:lnTo>
                  <a:pt x="21200" y="62470"/>
                </a:lnTo>
                <a:lnTo>
                  <a:pt x="21570" y="61990"/>
                </a:lnTo>
                <a:lnTo>
                  <a:pt x="21980" y="61590"/>
                </a:lnTo>
                <a:lnTo>
                  <a:pt x="22800" y="61100"/>
                </a:lnTo>
                <a:lnTo>
                  <a:pt x="23400" y="60730"/>
                </a:lnTo>
                <a:lnTo>
                  <a:pt x="24130" y="60330"/>
                </a:lnTo>
                <a:lnTo>
                  <a:pt x="24880" y="59760"/>
                </a:lnTo>
                <a:lnTo>
                  <a:pt x="25320" y="59270"/>
                </a:lnTo>
                <a:lnTo>
                  <a:pt x="25640" y="58670"/>
                </a:lnTo>
                <a:lnTo>
                  <a:pt x="25680" y="58580"/>
                </a:lnTo>
                <a:lnTo>
                  <a:pt x="25790" y="58980"/>
                </a:lnTo>
                <a:lnTo>
                  <a:pt x="26030" y="59270"/>
                </a:lnTo>
                <a:lnTo>
                  <a:pt x="26350" y="59270"/>
                </a:lnTo>
                <a:lnTo>
                  <a:pt x="26690" y="59300"/>
                </a:lnTo>
                <a:lnTo>
                  <a:pt x="26840" y="59670"/>
                </a:lnTo>
                <a:lnTo>
                  <a:pt x="27010" y="60640"/>
                </a:lnTo>
                <a:lnTo>
                  <a:pt x="27010" y="61240"/>
                </a:lnTo>
                <a:lnTo>
                  <a:pt x="27210" y="61990"/>
                </a:lnTo>
                <a:lnTo>
                  <a:pt x="27570" y="62560"/>
                </a:lnTo>
                <a:lnTo>
                  <a:pt x="27680" y="62720"/>
                </a:lnTo>
                <a:lnTo>
                  <a:pt x="27670" y="62720"/>
                </a:lnTo>
                <a:lnTo>
                  <a:pt x="27670" y="62970"/>
                </a:lnTo>
                <a:lnTo>
                  <a:pt x="27990" y="63330"/>
                </a:lnTo>
                <a:lnTo>
                  <a:pt x="28070" y="63760"/>
                </a:lnTo>
                <a:lnTo>
                  <a:pt x="27990" y="64290"/>
                </a:lnTo>
                <a:lnTo>
                  <a:pt x="27640" y="64900"/>
                </a:lnTo>
                <a:lnTo>
                  <a:pt x="27290" y="65220"/>
                </a:lnTo>
                <a:lnTo>
                  <a:pt x="26990" y="65440"/>
                </a:lnTo>
                <a:lnTo>
                  <a:pt x="26860" y="65900"/>
                </a:lnTo>
                <a:lnTo>
                  <a:pt x="26860" y="66440"/>
                </a:lnTo>
                <a:lnTo>
                  <a:pt x="27100" y="66720"/>
                </a:lnTo>
                <a:lnTo>
                  <a:pt x="27720" y="66830"/>
                </a:lnTo>
                <a:lnTo>
                  <a:pt x="27880" y="66960"/>
                </a:lnTo>
                <a:lnTo>
                  <a:pt x="27880" y="67380"/>
                </a:lnTo>
                <a:lnTo>
                  <a:pt x="27960" y="67780"/>
                </a:lnTo>
                <a:lnTo>
                  <a:pt x="28140" y="68130"/>
                </a:lnTo>
                <a:lnTo>
                  <a:pt x="28440" y="68440"/>
                </a:lnTo>
                <a:lnTo>
                  <a:pt x="28670" y="68730"/>
                </a:lnTo>
                <a:lnTo>
                  <a:pt x="28760" y="69010"/>
                </a:lnTo>
                <a:lnTo>
                  <a:pt x="28760" y="69380"/>
                </a:lnTo>
                <a:lnTo>
                  <a:pt x="29020" y="69610"/>
                </a:lnTo>
                <a:lnTo>
                  <a:pt x="29400" y="69610"/>
                </a:lnTo>
                <a:lnTo>
                  <a:pt x="30010" y="69580"/>
                </a:lnTo>
                <a:lnTo>
                  <a:pt x="30500" y="69580"/>
                </a:lnTo>
                <a:lnTo>
                  <a:pt x="30980" y="69840"/>
                </a:lnTo>
                <a:lnTo>
                  <a:pt x="31360" y="70380"/>
                </a:lnTo>
                <a:lnTo>
                  <a:pt x="31520" y="70690"/>
                </a:lnTo>
                <a:lnTo>
                  <a:pt x="31520" y="71060"/>
                </a:lnTo>
                <a:lnTo>
                  <a:pt x="31880" y="71180"/>
                </a:lnTo>
                <a:lnTo>
                  <a:pt x="32240" y="71180"/>
                </a:lnTo>
                <a:lnTo>
                  <a:pt x="32740" y="71210"/>
                </a:lnTo>
                <a:lnTo>
                  <a:pt x="32930" y="71350"/>
                </a:lnTo>
                <a:lnTo>
                  <a:pt x="33090" y="71950"/>
                </a:lnTo>
                <a:lnTo>
                  <a:pt x="33040" y="72550"/>
                </a:lnTo>
                <a:lnTo>
                  <a:pt x="33410" y="72770"/>
                </a:lnTo>
                <a:lnTo>
                  <a:pt x="33490" y="73000"/>
                </a:lnTo>
                <a:lnTo>
                  <a:pt x="33450" y="73310"/>
                </a:lnTo>
                <a:lnTo>
                  <a:pt x="33320" y="73600"/>
                </a:lnTo>
                <a:lnTo>
                  <a:pt x="33240" y="74110"/>
                </a:lnTo>
                <a:lnTo>
                  <a:pt x="33110" y="74650"/>
                </a:lnTo>
                <a:lnTo>
                  <a:pt x="33060" y="74720"/>
                </a:lnTo>
                <a:lnTo>
                  <a:pt x="32960" y="75040"/>
                </a:lnTo>
                <a:lnTo>
                  <a:pt x="32950" y="75050"/>
                </a:lnTo>
                <a:lnTo>
                  <a:pt x="31650" y="74770"/>
                </a:lnTo>
                <a:lnTo>
                  <a:pt x="30730" y="74720"/>
                </a:lnTo>
                <a:lnTo>
                  <a:pt x="28220" y="75480"/>
                </a:lnTo>
                <a:lnTo>
                  <a:pt x="23010" y="75690"/>
                </a:lnTo>
                <a:lnTo>
                  <a:pt x="23000" y="74450"/>
                </a:lnTo>
                <a:lnTo>
                  <a:pt x="22710" y="73570"/>
                </a:lnTo>
                <a:lnTo>
                  <a:pt x="22110" y="72990"/>
                </a:lnTo>
                <a:lnTo>
                  <a:pt x="20350" y="72470"/>
                </a:lnTo>
                <a:lnTo>
                  <a:pt x="18480" y="72190"/>
                </a:lnTo>
                <a:lnTo>
                  <a:pt x="18450" y="72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Novo Sel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7910" y="52770"/>
                </a:moveTo>
                <a:lnTo>
                  <a:pt x="87910" y="52760"/>
                </a:lnTo>
                <a:lnTo>
                  <a:pt x="87870" y="52680"/>
                </a:lnTo>
                <a:lnTo>
                  <a:pt x="87810" y="52590"/>
                </a:lnTo>
                <a:lnTo>
                  <a:pt x="87810" y="52340"/>
                </a:lnTo>
                <a:lnTo>
                  <a:pt x="87780" y="51450"/>
                </a:lnTo>
                <a:lnTo>
                  <a:pt x="87810" y="50730"/>
                </a:lnTo>
                <a:lnTo>
                  <a:pt x="87780" y="50240"/>
                </a:lnTo>
                <a:lnTo>
                  <a:pt x="87640" y="50120"/>
                </a:lnTo>
                <a:lnTo>
                  <a:pt x="87540" y="50010"/>
                </a:lnTo>
                <a:lnTo>
                  <a:pt x="87540" y="49920"/>
                </a:lnTo>
                <a:lnTo>
                  <a:pt x="87540" y="49900"/>
                </a:lnTo>
                <a:lnTo>
                  <a:pt x="87570" y="49790"/>
                </a:lnTo>
                <a:lnTo>
                  <a:pt x="87740" y="49650"/>
                </a:lnTo>
                <a:lnTo>
                  <a:pt x="87880" y="49560"/>
                </a:lnTo>
                <a:lnTo>
                  <a:pt x="88010" y="49430"/>
                </a:lnTo>
                <a:lnTo>
                  <a:pt x="88080" y="49180"/>
                </a:lnTo>
                <a:lnTo>
                  <a:pt x="88100" y="48870"/>
                </a:lnTo>
                <a:lnTo>
                  <a:pt x="88100" y="48330"/>
                </a:lnTo>
                <a:lnTo>
                  <a:pt x="88100" y="47900"/>
                </a:lnTo>
                <a:lnTo>
                  <a:pt x="88080" y="47500"/>
                </a:lnTo>
                <a:lnTo>
                  <a:pt x="88250" y="47270"/>
                </a:lnTo>
                <a:lnTo>
                  <a:pt x="88550" y="47050"/>
                </a:lnTo>
                <a:lnTo>
                  <a:pt x="88740" y="46910"/>
                </a:lnTo>
                <a:lnTo>
                  <a:pt x="89130" y="46570"/>
                </a:lnTo>
                <a:lnTo>
                  <a:pt x="89430" y="46190"/>
                </a:lnTo>
                <a:lnTo>
                  <a:pt x="89610" y="45880"/>
                </a:lnTo>
                <a:lnTo>
                  <a:pt x="89810" y="45610"/>
                </a:lnTo>
                <a:lnTo>
                  <a:pt x="90030" y="45430"/>
                </a:lnTo>
                <a:lnTo>
                  <a:pt x="90130" y="45050"/>
                </a:lnTo>
                <a:lnTo>
                  <a:pt x="90120" y="44480"/>
                </a:lnTo>
                <a:lnTo>
                  <a:pt x="90090" y="44260"/>
                </a:lnTo>
                <a:lnTo>
                  <a:pt x="90320" y="44260"/>
                </a:lnTo>
                <a:lnTo>
                  <a:pt x="91230" y="44260"/>
                </a:lnTo>
                <a:lnTo>
                  <a:pt x="92480" y="44170"/>
                </a:lnTo>
                <a:lnTo>
                  <a:pt x="92780" y="44040"/>
                </a:lnTo>
                <a:lnTo>
                  <a:pt x="93100" y="43970"/>
                </a:lnTo>
                <a:lnTo>
                  <a:pt x="93120" y="43970"/>
                </a:lnTo>
                <a:lnTo>
                  <a:pt x="93210" y="47280"/>
                </a:lnTo>
                <a:lnTo>
                  <a:pt x="93260" y="47510"/>
                </a:lnTo>
                <a:lnTo>
                  <a:pt x="93460" y="47990"/>
                </a:lnTo>
                <a:lnTo>
                  <a:pt x="93510" y="48260"/>
                </a:lnTo>
                <a:lnTo>
                  <a:pt x="93420" y="48480"/>
                </a:lnTo>
                <a:lnTo>
                  <a:pt x="93010" y="48990"/>
                </a:lnTo>
                <a:lnTo>
                  <a:pt x="92890" y="49280"/>
                </a:lnTo>
                <a:lnTo>
                  <a:pt x="92970" y="50290"/>
                </a:lnTo>
                <a:lnTo>
                  <a:pt x="93150" y="51280"/>
                </a:lnTo>
                <a:lnTo>
                  <a:pt x="93020" y="52160"/>
                </a:lnTo>
                <a:lnTo>
                  <a:pt x="92170" y="52830"/>
                </a:lnTo>
                <a:lnTo>
                  <a:pt x="88950" y="52580"/>
                </a:lnTo>
                <a:lnTo>
                  <a:pt x="87910" y="5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Dojran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5970" y="55120"/>
                </a:moveTo>
                <a:lnTo>
                  <a:pt x="85930" y="55290"/>
                </a:lnTo>
                <a:lnTo>
                  <a:pt x="85790" y="59020"/>
                </a:lnTo>
                <a:lnTo>
                  <a:pt x="85450" y="60840"/>
                </a:lnTo>
                <a:lnTo>
                  <a:pt x="85040" y="61790"/>
                </a:lnTo>
                <a:lnTo>
                  <a:pt x="84660" y="62070"/>
                </a:lnTo>
                <a:lnTo>
                  <a:pt x="84200" y="61840"/>
                </a:lnTo>
                <a:lnTo>
                  <a:pt x="83570" y="61270"/>
                </a:lnTo>
                <a:lnTo>
                  <a:pt x="83290" y="60900"/>
                </a:lnTo>
                <a:lnTo>
                  <a:pt x="83130" y="60530"/>
                </a:lnTo>
                <a:lnTo>
                  <a:pt x="82970" y="60310"/>
                </a:lnTo>
                <a:lnTo>
                  <a:pt x="83190" y="59940"/>
                </a:lnTo>
                <a:lnTo>
                  <a:pt x="83150" y="59930"/>
                </a:lnTo>
                <a:lnTo>
                  <a:pt x="83160" y="59680"/>
                </a:lnTo>
                <a:lnTo>
                  <a:pt x="83170" y="59330"/>
                </a:lnTo>
                <a:lnTo>
                  <a:pt x="83150" y="58940"/>
                </a:lnTo>
                <a:lnTo>
                  <a:pt x="83070" y="58820"/>
                </a:lnTo>
                <a:lnTo>
                  <a:pt x="82900" y="58820"/>
                </a:lnTo>
                <a:lnTo>
                  <a:pt x="82560" y="58580"/>
                </a:lnTo>
                <a:lnTo>
                  <a:pt x="82300" y="58390"/>
                </a:lnTo>
                <a:lnTo>
                  <a:pt x="82040" y="58290"/>
                </a:lnTo>
                <a:lnTo>
                  <a:pt x="81760" y="58270"/>
                </a:lnTo>
                <a:lnTo>
                  <a:pt x="81550" y="58270"/>
                </a:lnTo>
                <a:lnTo>
                  <a:pt x="81420" y="58350"/>
                </a:lnTo>
                <a:lnTo>
                  <a:pt x="81260" y="58400"/>
                </a:lnTo>
                <a:lnTo>
                  <a:pt x="81080" y="58400"/>
                </a:lnTo>
                <a:lnTo>
                  <a:pt x="80810" y="58400"/>
                </a:lnTo>
                <a:lnTo>
                  <a:pt x="80610" y="58360"/>
                </a:lnTo>
                <a:lnTo>
                  <a:pt x="80420" y="58050"/>
                </a:lnTo>
                <a:lnTo>
                  <a:pt x="80270" y="57870"/>
                </a:lnTo>
                <a:lnTo>
                  <a:pt x="80020" y="57750"/>
                </a:lnTo>
                <a:lnTo>
                  <a:pt x="79820" y="57530"/>
                </a:lnTo>
                <a:lnTo>
                  <a:pt x="79750" y="57270"/>
                </a:lnTo>
                <a:lnTo>
                  <a:pt x="79820" y="57280"/>
                </a:lnTo>
                <a:lnTo>
                  <a:pt x="80090" y="57170"/>
                </a:lnTo>
                <a:lnTo>
                  <a:pt x="80400" y="56970"/>
                </a:lnTo>
                <a:lnTo>
                  <a:pt x="80700" y="56540"/>
                </a:lnTo>
                <a:lnTo>
                  <a:pt x="80970" y="56130"/>
                </a:lnTo>
                <a:lnTo>
                  <a:pt x="81130" y="55890"/>
                </a:lnTo>
                <a:lnTo>
                  <a:pt x="81870" y="55920"/>
                </a:lnTo>
                <a:lnTo>
                  <a:pt x="82410" y="55910"/>
                </a:lnTo>
                <a:lnTo>
                  <a:pt x="82610" y="55800"/>
                </a:lnTo>
                <a:lnTo>
                  <a:pt x="82710" y="55530"/>
                </a:lnTo>
                <a:lnTo>
                  <a:pt x="82710" y="55250"/>
                </a:lnTo>
                <a:lnTo>
                  <a:pt x="82900" y="54940"/>
                </a:lnTo>
                <a:lnTo>
                  <a:pt x="83150" y="54790"/>
                </a:lnTo>
                <a:lnTo>
                  <a:pt x="83500" y="54820"/>
                </a:lnTo>
                <a:lnTo>
                  <a:pt x="83930" y="54940"/>
                </a:lnTo>
                <a:lnTo>
                  <a:pt x="84120" y="54940"/>
                </a:lnTo>
                <a:lnTo>
                  <a:pt x="84380" y="54890"/>
                </a:lnTo>
                <a:lnTo>
                  <a:pt x="84630" y="54880"/>
                </a:lnTo>
                <a:lnTo>
                  <a:pt x="84950" y="54880"/>
                </a:lnTo>
                <a:lnTo>
                  <a:pt x="85220" y="54940"/>
                </a:lnTo>
                <a:lnTo>
                  <a:pt x="85490" y="54960"/>
                </a:lnTo>
                <a:lnTo>
                  <a:pt x="85900" y="55100"/>
                </a:lnTo>
                <a:lnTo>
                  <a:pt x="85950" y="55120"/>
                </a:lnTo>
                <a:lnTo>
                  <a:pt x="85970" y="5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Valand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6690" y="53450"/>
                </a:moveTo>
                <a:lnTo>
                  <a:pt x="86300" y="53800"/>
                </a:lnTo>
                <a:lnTo>
                  <a:pt x="85970" y="55120"/>
                </a:lnTo>
                <a:lnTo>
                  <a:pt x="85950" y="55120"/>
                </a:lnTo>
                <a:lnTo>
                  <a:pt x="85900" y="55100"/>
                </a:lnTo>
                <a:lnTo>
                  <a:pt x="85490" y="54960"/>
                </a:lnTo>
                <a:lnTo>
                  <a:pt x="85220" y="54940"/>
                </a:lnTo>
                <a:lnTo>
                  <a:pt x="84950" y="54880"/>
                </a:lnTo>
                <a:lnTo>
                  <a:pt x="84630" y="54880"/>
                </a:lnTo>
                <a:lnTo>
                  <a:pt x="84380" y="54890"/>
                </a:lnTo>
                <a:lnTo>
                  <a:pt x="84120" y="54940"/>
                </a:lnTo>
                <a:lnTo>
                  <a:pt x="83930" y="54940"/>
                </a:lnTo>
                <a:lnTo>
                  <a:pt x="83500" y="54820"/>
                </a:lnTo>
                <a:lnTo>
                  <a:pt x="83150" y="54790"/>
                </a:lnTo>
                <a:lnTo>
                  <a:pt x="82900" y="54940"/>
                </a:lnTo>
                <a:lnTo>
                  <a:pt x="82710" y="55250"/>
                </a:lnTo>
                <a:lnTo>
                  <a:pt x="82710" y="55530"/>
                </a:lnTo>
                <a:lnTo>
                  <a:pt x="82610" y="55800"/>
                </a:lnTo>
                <a:lnTo>
                  <a:pt x="82410" y="55910"/>
                </a:lnTo>
                <a:lnTo>
                  <a:pt x="81870" y="55920"/>
                </a:lnTo>
                <a:lnTo>
                  <a:pt x="81130" y="55890"/>
                </a:lnTo>
                <a:lnTo>
                  <a:pt x="80970" y="56130"/>
                </a:lnTo>
                <a:lnTo>
                  <a:pt x="80700" y="56540"/>
                </a:lnTo>
                <a:lnTo>
                  <a:pt x="80400" y="56970"/>
                </a:lnTo>
                <a:lnTo>
                  <a:pt x="80090" y="57170"/>
                </a:lnTo>
                <a:lnTo>
                  <a:pt x="79820" y="57280"/>
                </a:lnTo>
                <a:lnTo>
                  <a:pt x="79750" y="57270"/>
                </a:lnTo>
                <a:lnTo>
                  <a:pt x="79580" y="57260"/>
                </a:lnTo>
                <a:lnTo>
                  <a:pt x="79240" y="57040"/>
                </a:lnTo>
                <a:lnTo>
                  <a:pt x="79180" y="56880"/>
                </a:lnTo>
                <a:lnTo>
                  <a:pt x="79090" y="56730"/>
                </a:lnTo>
                <a:lnTo>
                  <a:pt x="78470" y="56750"/>
                </a:lnTo>
                <a:lnTo>
                  <a:pt x="78310" y="57020"/>
                </a:lnTo>
                <a:lnTo>
                  <a:pt x="78300" y="57330"/>
                </a:lnTo>
                <a:lnTo>
                  <a:pt x="78240" y="57890"/>
                </a:lnTo>
                <a:lnTo>
                  <a:pt x="78210" y="58150"/>
                </a:lnTo>
                <a:lnTo>
                  <a:pt x="77980" y="58320"/>
                </a:lnTo>
                <a:lnTo>
                  <a:pt x="77760" y="58480"/>
                </a:lnTo>
                <a:lnTo>
                  <a:pt x="77600" y="58610"/>
                </a:lnTo>
                <a:lnTo>
                  <a:pt x="77560" y="58610"/>
                </a:lnTo>
                <a:lnTo>
                  <a:pt x="77480" y="58610"/>
                </a:lnTo>
                <a:lnTo>
                  <a:pt x="77300" y="58320"/>
                </a:lnTo>
                <a:lnTo>
                  <a:pt x="77140" y="58030"/>
                </a:lnTo>
                <a:lnTo>
                  <a:pt x="77140" y="57810"/>
                </a:lnTo>
                <a:lnTo>
                  <a:pt x="77020" y="57620"/>
                </a:lnTo>
                <a:lnTo>
                  <a:pt x="76740" y="57520"/>
                </a:lnTo>
                <a:lnTo>
                  <a:pt x="76720" y="57140"/>
                </a:lnTo>
                <a:lnTo>
                  <a:pt x="76740" y="56660"/>
                </a:lnTo>
                <a:lnTo>
                  <a:pt x="76520" y="55970"/>
                </a:lnTo>
                <a:lnTo>
                  <a:pt x="76330" y="55560"/>
                </a:lnTo>
                <a:lnTo>
                  <a:pt x="76350" y="54630"/>
                </a:lnTo>
                <a:lnTo>
                  <a:pt x="76350" y="54210"/>
                </a:lnTo>
                <a:lnTo>
                  <a:pt x="76270" y="53880"/>
                </a:lnTo>
                <a:lnTo>
                  <a:pt x="76140" y="53810"/>
                </a:lnTo>
                <a:lnTo>
                  <a:pt x="75880" y="53810"/>
                </a:lnTo>
                <a:lnTo>
                  <a:pt x="75510" y="53660"/>
                </a:lnTo>
                <a:lnTo>
                  <a:pt x="75260" y="53420"/>
                </a:lnTo>
                <a:lnTo>
                  <a:pt x="74940" y="52920"/>
                </a:lnTo>
                <a:lnTo>
                  <a:pt x="74370" y="52260"/>
                </a:lnTo>
                <a:lnTo>
                  <a:pt x="74090" y="51800"/>
                </a:lnTo>
                <a:lnTo>
                  <a:pt x="73860" y="51610"/>
                </a:lnTo>
                <a:lnTo>
                  <a:pt x="73480" y="51560"/>
                </a:lnTo>
                <a:lnTo>
                  <a:pt x="73030" y="51340"/>
                </a:lnTo>
                <a:lnTo>
                  <a:pt x="72690" y="50960"/>
                </a:lnTo>
                <a:lnTo>
                  <a:pt x="72410" y="50910"/>
                </a:lnTo>
                <a:lnTo>
                  <a:pt x="72100" y="50890"/>
                </a:lnTo>
                <a:lnTo>
                  <a:pt x="71630" y="50860"/>
                </a:lnTo>
                <a:lnTo>
                  <a:pt x="71600" y="50830"/>
                </a:lnTo>
                <a:lnTo>
                  <a:pt x="71430" y="50630"/>
                </a:lnTo>
                <a:lnTo>
                  <a:pt x="71240" y="50060"/>
                </a:lnTo>
                <a:lnTo>
                  <a:pt x="71180" y="49690"/>
                </a:lnTo>
                <a:lnTo>
                  <a:pt x="71200" y="49220"/>
                </a:lnTo>
                <a:lnTo>
                  <a:pt x="71260" y="48900"/>
                </a:lnTo>
                <a:lnTo>
                  <a:pt x="71370" y="48630"/>
                </a:lnTo>
                <a:lnTo>
                  <a:pt x="71420" y="48710"/>
                </a:lnTo>
                <a:lnTo>
                  <a:pt x="71580" y="48710"/>
                </a:lnTo>
                <a:lnTo>
                  <a:pt x="71620" y="48480"/>
                </a:lnTo>
                <a:lnTo>
                  <a:pt x="71760" y="48240"/>
                </a:lnTo>
                <a:lnTo>
                  <a:pt x="72620" y="47900"/>
                </a:lnTo>
                <a:lnTo>
                  <a:pt x="73270" y="47740"/>
                </a:lnTo>
                <a:lnTo>
                  <a:pt x="74180" y="47520"/>
                </a:lnTo>
                <a:lnTo>
                  <a:pt x="74820" y="47500"/>
                </a:lnTo>
                <a:lnTo>
                  <a:pt x="75300" y="47560"/>
                </a:lnTo>
                <a:lnTo>
                  <a:pt x="75480" y="47620"/>
                </a:lnTo>
                <a:lnTo>
                  <a:pt x="75460" y="47740"/>
                </a:lnTo>
                <a:lnTo>
                  <a:pt x="75700" y="48010"/>
                </a:lnTo>
                <a:lnTo>
                  <a:pt x="76000" y="48440"/>
                </a:lnTo>
                <a:lnTo>
                  <a:pt x="76370" y="48840"/>
                </a:lnTo>
                <a:lnTo>
                  <a:pt x="76710" y="49160"/>
                </a:lnTo>
                <a:lnTo>
                  <a:pt x="77150" y="49360"/>
                </a:lnTo>
                <a:lnTo>
                  <a:pt x="77570" y="49360"/>
                </a:lnTo>
                <a:lnTo>
                  <a:pt x="77840" y="49340"/>
                </a:lnTo>
                <a:lnTo>
                  <a:pt x="78180" y="49380"/>
                </a:lnTo>
                <a:lnTo>
                  <a:pt x="78360" y="49540"/>
                </a:lnTo>
                <a:lnTo>
                  <a:pt x="78530" y="49810"/>
                </a:lnTo>
                <a:lnTo>
                  <a:pt x="78530" y="50030"/>
                </a:lnTo>
                <a:lnTo>
                  <a:pt x="78390" y="50350"/>
                </a:lnTo>
                <a:lnTo>
                  <a:pt x="78130" y="50680"/>
                </a:lnTo>
                <a:lnTo>
                  <a:pt x="77990" y="51040"/>
                </a:lnTo>
                <a:lnTo>
                  <a:pt x="77990" y="51250"/>
                </a:lnTo>
                <a:lnTo>
                  <a:pt x="78180" y="51610"/>
                </a:lnTo>
                <a:lnTo>
                  <a:pt x="78480" y="52080"/>
                </a:lnTo>
                <a:lnTo>
                  <a:pt x="78630" y="52410"/>
                </a:lnTo>
                <a:lnTo>
                  <a:pt x="78670" y="52880"/>
                </a:lnTo>
                <a:lnTo>
                  <a:pt x="78680" y="53110"/>
                </a:lnTo>
                <a:lnTo>
                  <a:pt x="78930" y="53130"/>
                </a:lnTo>
                <a:lnTo>
                  <a:pt x="79390" y="53130"/>
                </a:lnTo>
                <a:lnTo>
                  <a:pt x="79740" y="53110"/>
                </a:lnTo>
                <a:lnTo>
                  <a:pt x="80000" y="53020"/>
                </a:lnTo>
                <a:lnTo>
                  <a:pt x="80150" y="52950"/>
                </a:lnTo>
                <a:lnTo>
                  <a:pt x="80380" y="52970"/>
                </a:lnTo>
                <a:lnTo>
                  <a:pt x="80650" y="53200"/>
                </a:lnTo>
                <a:lnTo>
                  <a:pt x="81020" y="53580"/>
                </a:lnTo>
                <a:lnTo>
                  <a:pt x="81020" y="53890"/>
                </a:lnTo>
                <a:lnTo>
                  <a:pt x="81290" y="53980"/>
                </a:lnTo>
                <a:lnTo>
                  <a:pt x="81690" y="53980"/>
                </a:lnTo>
                <a:lnTo>
                  <a:pt x="82020" y="53980"/>
                </a:lnTo>
                <a:lnTo>
                  <a:pt x="82250" y="53890"/>
                </a:lnTo>
                <a:lnTo>
                  <a:pt x="82390" y="53670"/>
                </a:lnTo>
                <a:lnTo>
                  <a:pt x="82570" y="53560"/>
                </a:lnTo>
                <a:lnTo>
                  <a:pt x="82810" y="53580"/>
                </a:lnTo>
                <a:lnTo>
                  <a:pt x="82930" y="53760"/>
                </a:lnTo>
                <a:lnTo>
                  <a:pt x="83110" y="53760"/>
                </a:lnTo>
                <a:lnTo>
                  <a:pt x="83210" y="53670"/>
                </a:lnTo>
                <a:lnTo>
                  <a:pt x="83450" y="53380"/>
                </a:lnTo>
                <a:lnTo>
                  <a:pt x="83650" y="52880"/>
                </a:lnTo>
                <a:lnTo>
                  <a:pt x="83840" y="52460"/>
                </a:lnTo>
                <a:lnTo>
                  <a:pt x="84090" y="52300"/>
                </a:lnTo>
                <a:lnTo>
                  <a:pt x="84320" y="52230"/>
                </a:lnTo>
                <a:lnTo>
                  <a:pt x="84750" y="52340"/>
                </a:lnTo>
                <a:lnTo>
                  <a:pt x="85340" y="52660"/>
                </a:lnTo>
                <a:lnTo>
                  <a:pt x="86020" y="53020"/>
                </a:lnTo>
                <a:lnTo>
                  <a:pt x="86580" y="53350"/>
                </a:lnTo>
                <a:lnTo>
                  <a:pt x="86690" y="5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trumits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7910" y="52770"/>
                </a:moveTo>
                <a:lnTo>
                  <a:pt x="87350" y="52870"/>
                </a:lnTo>
                <a:lnTo>
                  <a:pt x="86690" y="53450"/>
                </a:lnTo>
                <a:lnTo>
                  <a:pt x="86580" y="53350"/>
                </a:lnTo>
                <a:lnTo>
                  <a:pt x="86020" y="53020"/>
                </a:lnTo>
                <a:lnTo>
                  <a:pt x="85340" y="52660"/>
                </a:lnTo>
                <a:lnTo>
                  <a:pt x="84750" y="52340"/>
                </a:lnTo>
                <a:lnTo>
                  <a:pt x="84320" y="52230"/>
                </a:lnTo>
                <a:lnTo>
                  <a:pt x="84090" y="52300"/>
                </a:lnTo>
                <a:lnTo>
                  <a:pt x="83840" y="52460"/>
                </a:lnTo>
                <a:lnTo>
                  <a:pt x="83650" y="52880"/>
                </a:lnTo>
                <a:lnTo>
                  <a:pt x="83450" y="53380"/>
                </a:lnTo>
                <a:lnTo>
                  <a:pt x="83210" y="53670"/>
                </a:lnTo>
                <a:lnTo>
                  <a:pt x="83110" y="53760"/>
                </a:lnTo>
                <a:lnTo>
                  <a:pt x="82930" y="53760"/>
                </a:lnTo>
                <a:lnTo>
                  <a:pt x="82810" y="53580"/>
                </a:lnTo>
                <a:lnTo>
                  <a:pt x="82570" y="53560"/>
                </a:lnTo>
                <a:lnTo>
                  <a:pt x="82390" y="53670"/>
                </a:lnTo>
                <a:lnTo>
                  <a:pt x="82250" y="53890"/>
                </a:lnTo>
                <a:lnTo>
                  <a:pt x="82020" y="53980"/>
                </a:lnTo>
                <a:lnTo>
                  <a:pt x="81690" y="53980"/>
                </a:lnTo>
                <a:lnTo>
                  <a:pt x="81290" y="53980"/>
                </a:lnTo>
                <a:lnTo>
                  <a:pt x="81020" y="53890"/>
                </a:lnTo>
                <a:lnTo>
                  <a:pt x="81020" y="53580"/>
                </a:lnTo>
                <a:lnTo>
                  <a:pt x="80650" y="53200"/>
                </a:lnTo>
                <a:lnTo>
                  <a:pt x="80380" y="52970"/>
                </a:lnTo>
                <a:lnTo>
                  <a:pt x="80150" y="52950"/>
                </a:lnTo>
                <a:lnTo>
                  <a:pt x="80000" y="53020"/>
                </a:lnTo>
                <a:lnTo>
                  <a:pt x="79740" y="53110"/>
                </a:lnTo>
                <a:lnTo>
                  <a:pt x="79390" y="53130"/>
                </a:lnTo>
                <a:lnTo>
                  <a:pt x="78930" y="53130"/>
                </a:lnTo>
                <a:lnTo>
                  <a:pt x="78680" y="53110"/>
                </a:lnTo>
                <a:lnTo>
                  <a:pt x="78670" y="52880"/>
                </a:lnTo>
                <a:lnTo>
                  <a:pt x="78630" y="52410"/>
                </a:lnTo>
                <a:lnTo>
                  <a:pt x="78480" y="52080"/>
                </a:lnTo>
                <a:lnTo>
                  <a:pt x="78180" y="51610"/>
                </a:lnTo>
                <a:lnTo>
                  <a:pt x="77990" y="51250"/>
                </a:lnTo>
                <a:lnTo>
                  <a:pt x="77990" y="51040"/>
                </a:lnTo>
                <a:lnTo>
                  <a:pt x="78130" y="50680"/>
                </a:lnTo>
                <a:lnTo>
                  <a:pt x="78390" y="50350"/>
                </a:lnTo>
                <a:lnTo>
                  <a:pt x="78530" y="50030"/>
                </a:lnTo>
                <a:lnTo>
                  <a:pt x="78530" y="49810"/>
                </a:lnTo>
                <a:lnTo>
                  <a:pt x="78360" y="49540"/>
                </a:lnTo>
                <a:lnTo>
                  <a:pt x="78180" y="49380"/>
                </a:lnTo>
                <a:lnTo>
                  <a:pt x="77840" y="49340"/>
                </a:lnTo>
                <a:lnTo>
                  <a:pt x="77570" y="49360"/>
                </a:lnTo>
                <a:lnTo>
                  <a:pt x="77150" y="49360"/>
                </a:lnTo>
                <a:lnTo>
                  <a:pt x="76710" y="49160"/>
                </a:lnTo>
                <a:lnTo>
                  <a:pt x="76370" y="48840"/>
                </a:lnTo>
                <a:lnTo>
                  <a:pt x="76000" y="48440"/>
                </a:lnTo>
                <a:lnTo>
                  <a:pt x="75700" y="48010"/>
                </a:lnTo>
                <a:lnTo>
                  <a:pt x="75460" y="47740"/>
                </a:lnTo>
                <a:lnTo>
                  <a:pt x="75480" y="47620"/>
                </a:lnTo>
                <a:lnTo>
                  <a:pt x="75480" y="47540"/>
                </a:lnTo>
                <a:lnTo>
                  <a:pt x="75720" y="47290"/>
                </a:lnTo>
                <a:lnTo>
                  <a:pt x="76220" y="47050"/>
                </a:lnTo>
                <a:lnTo>
                  <a:pt x="76640" y="46910"/>
                </a:lnTo>
                <a:lnTo>
                  <a:pt x="76900" y="46910"/>
                </a:lnTo>
                <a:lnTo>
                  <a:pt x="77080" y="47050"/>
                </a:lnTo>
                <a:lnTo>
                  <a:pt x="77500" y="47110"/>
                </a:lnTo>
                <a:lnTo>
                  <a:pt x="77670" y="46960"/>
                </a:lnTo>
                <a:lnTo>
                  <a:pt x="77710" y="46640"/>
                </a:lnTo>
                <a:lnTo>
                  <a:pt x="77760" y="46690"/>
                </a:lnTo>
                <a:lnTo>
                  <a:pt x="77900" y="46550"/>
                </a:lnTo>
                <a:lnTo>
                  <a:pt x="78130" y="46260"/>
                </a:lnTo>
                <a:lnTo>
                  <a:pt x="78340" y="45990"/>
                </a:lnTo>
                <a:lnTo>
                  <a:pt x="78440" y="45720"/>
                </a:lnTo>
                <a:lnTo>
                  <a:pt x="78560" y="45540"/>
                </a:lnTo>
                <a:lnTo>
                  <a:pt x="78910" y="45490"/>
                </a:lnTo>
                <a:lnTo>
                  <a:pt x="79310" y="45720"/>
                </a:lnTo>
                <a:lnTo>
                  <a:pt x="79550" y="45720"/>
                </a:lnTo>
                <a:lnTo>
                  <a:pt x="79830" y="45940"/>
                </a:lnTo>
                <a:lnTo>
                  <a:pt x="80260" y="46150"/>
                </a:lnTo>
                <a:lnTo>
                  <a:pt x="80410" y="46350"/>
                </a:lnTo>
                <a:lnTo>
                  <a:pt x="80760" y="46780"/>
                </a:lnTo>
                <a:lnTo>
                  <a:pt x="80980" y="47090"/>
                </a:lnTo>
                <a:lnTo>
                  <a:pt x="81350" y="47090"/>
                </a:lnTo>
                <a:lnTo>
                  <a:pt x="82010" y="47110"/>
                </a:lnTo>
                <a:lnTo>
                  <a:pt x="82330" y="46980"/>
                </a:lnTo>
                <a:lnTo>
                  <a:pt x="82560" y="46890"/>
                </a:lnTo>
                <a:lnTo>
                  <a:pt x="82920" y="46820"/>
                </a:lnTo>
                <a:lnTo>
                  <a:pt x="83350" y="46460"/>
                </a:lnTo>
                <a:lnTo>
                  <a:pt x="83570" y="46350"/>
                </a:lnTo>
                <a:lnTo>
                  <a:pt x="83730" y="46480"/>
                </a:lnTo>
                <a:lnTo>
                  <a:pt x="84010" y="46800"/>
                </a:lnTo>
                <a:lnTo>
                  <a:pt x="84090" y="47070"/>
                </a:lnTo>
                <a:lnTo>
                  <a:pt x="84210" y="47430"/>
                </a:lnTo>
                <a:lnTo>
                  <a:pt x="84270" y="47720"/>
                </a:lnTo>
                <a:lnTo>
                  <a:pt x="84260" y="47970"/>
                </a:lnTo>
                <a:lnTo>
                  <a:pt x="84100" y="48300"/>
                </a:lnTo>
                <a:lnTo>
                  <a:pt x="83990" y="48550"/>
                </a:lnTo>
                <a:lnTo>
                  <a:pt x="83990" y="48820"/>
                </a:lnTo>
                <a:lnTo>
                  <a:pt x="84120" y="48870"/>
                </a:lnTo>
                <a:lnTo>
                  <a:pt x="84320" y="48930"/>
                </a:lnTo>
                <a:lnTo>
                  <a:pt x="84470" y="49090"/>
                </a:lnTo>
                <a:lnTo>
                  <a:pt x="84660" y="49090"/>
                </a:lnTo>
                <a:lnTo>
                  <a:pt x="84760" y="49020"/>
                </a:lnTo>
                <a:lnTo>
                  <a:pt x="84880" y="48890"/>
                </a:lnTo>
                <a:lnTo>
                  <a:pt x="85180" y="48870"/>
                </a:lnTo>
                <a:lnTo>
                  <a:pt x="85400" y="48840"/>
                </a:lnTo>
                <a:lnTo>
                  <a:pt x="85540" y="49020"/>
                </a:lnTo>
                <a:lnTo>
                  <a:pt x="85600" y="49250"/>
                </a:lnTo>
                <a:lnTo>
                  <a:pt x="85650" y="49630"/>
                </a:lnTo>
                <a:lnTo>
                  <a:pt x="85760" y="49790"/>
                </a:lnTo>
                <a:lnTo>
                  <a:pt x="85980" y="49990"/>
                </a:lnTo>
                <a:lnTo>
                  <a:pt x="86260" y="50150"/>
                </a:lnTo>
                <a:lnTo>
                  <a:pt x="86570" y="50190"/>
                </a:lnTo>
                <a:lnTo>
                  <a:pt x="86730" y="50150"/>
                </a:lnTo>
                <a:lnTo>
                  <a:pt x="86940" y="50030"/>
                </a:lnTo>
                <a:lnTo>
                  <a:pt x="87100" y="49940"/>
                </a:lnTo>
                <a:lnTo>
                  <a:pt x="87390" y="49920"/>
                </a:lnTo>
                <a:lnTo>
                  <a:pt x="87540" y="49920"/>
                </a:lnTo>
                <a:lnTo>
                  <a:pt x="87540" y="50010"/>
                </a:lnTo>
                <a:lnTo>
                  <a:pt x="87640" y="50120"/>
                </a:lnTo>
                <a:lnTo>
                  <a:pt x="87780" y="50240"/>
                </a:lnTo>
                <a:lnTo>
                  <a:pt x="87810" y="50730"/>
                </a:lnTo>
                <a:lnTo>
                  <a:pt x="87780" y="51450"/>
                </a:lnTo>
                <a:lnTo>
                  <a:pt x="87810" y="52340"/>
                </a:lnTo>
                <a:lnTo>
                  <a:pt x="87810" y="52590"/>
                </a:lnTo>
                <a:lnTo>
                  <a:pt x="87870" y="52680"/>
                </a:lnTo>
                <a:lnTo>
                  <a:pt x="87910" y="52760"/>
                </a:lnTo>
                <a:lnTo>
                  <a:pt x="87910" y="5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Bogdanc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2970" y="60310"/>
                </a:moveTo>
                <a:lnTo>
                  <a:pt x="82930" y="60260"/>
                </a:lnTo>
                <a:lnTo>
                  <a:pt x="82520" y="60160"/>
                </a:lnTo>
                <a:lnTo>
                  <a:pt x="81980" y="60310"/>
                </a:lnTo>
                <a:lnTo>
                  <a:pt x="81860" y="60650"/>
                </a:lnTo>
                <a:lnTo>
                  <a:pt x="81890" y="61070"/>
                </a:lnTo>
                <a:lnTo>
                  <a:pt x="81810" y="61460"/>
                </a:lnTo>
                <a:lnTo>
                  <a:pt x="81200" y="62240"/>
                </a:lnTo>
                <a:lnTo>
                  <a:pt x="80590" y="62750"/>
                </a:lnTo>
                <a:lnTo>
                  <a:pt x="80470" y="62800"/>
                </a:lnTo>
                <a:lnTo>
                  <a:pt x="80460" y="62790"/>
                </a:lnTo>
                <a:lnTo>
                  <a:pt x="80350" y="62540"/>
                </a:lnTo>
                <a:lnTo>
                  <a:pt x="79820" y="62180"/>
                </a:lnTo>
                <a:lnTo>
                  <a:pt x="79240" y="61880"/>
                </a:lnTo>
                <a:lnTo>
                  <a:pt x="78910" y="61700"/>
                </a:lnTo>
                <a:lnTo>
                  <a:pt x="78530" y="61660"/>
                </a:lnTo>
                <a:lnTo>
                  <a:pt x="78270" y="61660"/>
                </a:lnTo>
                <a:lnTo>
                  <a:pt x="78100" y="61640"/>
                </a:lnTo>
                <a:lnTo>
                  <a:pt x="78020" y="61550"/>
                </a:lnTo>
                <a:lnTo>
                  <a:pt x="78040" y="61340"/>
                </a:lnTo>
                <a:lnTo>
                  <a:pt x="78050" y="61100"/>
                </a:lnTo>
                <a:lnTo>
                  <a:pt x="78120" y="60840"/>
                </a:lnTo>
                <a:lnTo>
                  <a:pt x="78240" y="60490"/>
                </a:lnTo>
                <a:lnTo>
                  <a:pt x="78300" y="60110"/>
                </a:lnTo>
                <a:lnTo>
                  <a:pt x="78300" y="59880"/>
                </a:lnTo>
                <a:lnTo>
                  <a:pt x="78260" y="59640"/>
                </a:lnTo>
                <a:lnTo>
                  <a:pt x="78080" y="59370"/>
                </a:lnTo>
                <a:lnTo>
                  <a:pt x="77910" y="59090"/>
                </a:lnTo>
                <a:lnTo>
                  <a:pt x="77690" y="58850"/>
                </a:lnTo>
                <a:lnTo>
                  <a:pt x="77560" y="58610"/>
                </a:lnTo>
                <a:lnTo>
                  <a:pt x="77600" y="58610"/>
                </a:lnTo>
                <a:lnTo>
                  <a:pt x="77760" y="58480"/>
                </a:lnTo>
                <a:lnTo>
                  <a:pt x="77980" y="58320"/>
                </a:lnTo>
                <a:lnTo>
                  <a:pt x="78210" y="58150"/>
                </a:lnTo>
                <a:lnTo>
                  <a:pt x="78240" y="57890"/>
                </a:lnTo>
                <a:lnTo>
                  <a:pt x="78300" y="57330"/>
                </a:lnTo>
                <a:lnTo>
                  <a:pt x="78310" y="57020"/>
                </a:lnTo>
                <a:lnTo>
                  <a:pt x="78470" y="56750"/>
                </a:lnTo>
                <a:lnTo>
                  <a:pt x="79090" y="56730"/>
                </a:lnTo>
                <a:lnTo>
                  <a:pt x="79180" y="56880"/>
                </a:lnTo>
                <a:lnTo>
                  <a:pt x="79240" y="57040"/>
                </a:lnTo>
                <a:lnTo>
                  <a:pt x="79580" y="57260"/>
                </a:lnTo>
                <a:lnTo>
                  <a:pt x="79750" y="57270"/>
                </a:lnTo>
                <a:lnTo>
                  <a:pt x="79820" y="57530"/>
                </a:lnTo>
                <a:lnTo>
                  <a:pt x="80020" y="57750"/>
                </a:lnTo>
                <a:lnTo>
                  <a:pt x="80270" y="57870"/>
                </a:lnTo>
                <a:lnTo>
                  <a:pt x="80420" y="58050"/>
                </a:lnTo>
                <a:lnTo>
                  <a:pt x="80610" y="58360"/>
                </a:lnTo>
                <a:lnTo>
                  <a:pt x="80810" y="58400"/>
                </a:lnTo>
                <a:lnTo>
                  <a:pt x="81080" y="58400"/>
                </a:lnTo>
                <a:lnTo>
                  <a:pt x="81260" y="58400"/>
                </a:lnTo>
                <a:lnTo>
                  <a:pt x="81420" y="58350"/>
                </a:lnTo>
                <a:lnTo>
                  <a:pt x="81550" y="58270"/>
                </a:lnTo>
                <a:lnTo>
                  <a:pt x="81760" y="58270"/>
                </a:lnTo>
                <a:lnTo>
                  <a:pt x="82040" y="58290"/>
                </a:lnTo>
                <a:lnTo>
                  <a:pt x="82300" y="58390"/>
                </a:lnTo>
                <a:lnTo>
                  <a:pt x="82560" y="58580"/>
                </a:lnTo>
                <a:lnTo>
                  <a:pt x="82900" y="58820"/>
                </a:lnTo>
                <a:lnTo>
                  <a:pt x="83070" y="58820"/>
                </a:lnTo>
                <a:lnTo>
                  <a:pt x="83150" y="58940"/>
                </a:lnTo>
                <a:lnTo>
                  <a:pt x="83170" y="59330"/>
                </a:lnTo>
                <a:lnTo>
                  <a:pt x="83160" y="59680"/>
                </a:lnTo>
                <a:lnTo>
                  <a:pt x="83150" y="59930"/>
                </a:lnTo>
                <a:lnTo>
                  <a:pt x="83190" y="59940"/>
                </a:lnTo>
                <a:lnTo>
                  <a:pt x="82970" y="60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Gevgelij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0470" y="62800"/>
                </a:moveTo>
                <a:lnTo>
                  <a:pt x="79920" y="63010"/>
                </a:lnTo>
                <a:lnTo>
                  <a:pt x="79140" y="63060"/>
                </a:lnTo>
                <a:lnTo>
                  <a:pt x="77980" y="62890"/>
                </a:lnTo>
                <a:lnTo>
                  <a:pt x="77420" y="62890"/>
                </a:lnTo>
                <a:lnTo>
                  <a:pt x="76740" y="63100"/>
                </a:lnTo>
                <a:lnTo>
                  <a:pt x="76250" y="63230"/>
                </a:lnTo>
                <a:lnTo>
                  <a:pt x="75680" y="63290"/>
                </a:lnTo>
                <a:lnTo>
                  <a:pt x="74630" y="63240"/>
                </a:lnTo>
                <a:lnTo>
                  <a:pt x="74220" y="63090"/>
                </a:lnTo>
                <a:lnTo>
                  <a:pt x="73470" y="62600"/>
                </a:lnTo>
                <a:lnTo>
                  <a:pt x="73150" y="62440"/>
                </a:lnTo>
                <a:lnTo>
                  <a:pt x="72710" y="62410"/>
                </a:lnTo>
                <a:lnTo>
                  <a:pt x="71810" y="62570"/>
                </a:lnTo>
                <a:lnTo>
                  <a:pt x="71140" y="62590"/>
                </a:lnTo>
                <a:lnTo>
                  <a:pt x="70840" y="62780"/>
                </a:lnTo>
                <a:lnTo>
                  <a:pt x="70620" y="62760"/>
                </a:lnTo>
                <a:lnTo>
                  <a:pt x="70550" y="62590"/>
                </a:lnTo>
                <a:lnTo>
                  <a:pt x="70500" y="61970"/>
                </a:lnTo>
                <a:lnTo>
                  <a:pt x="70400" y="61790"/>
                </a:lnTo>
                <a:lnTo>
                  <a:pt x="70080" y="61700"/>
                </a:lnTo>
                <a:lnTo>
                  <a:pt x="69000" y="61560"/>
                </a:lnTo>
                <a:lnTo>
                  <a:pt x="67660" y="61130"/>
                </a:lnTo>
                <a:lnTo>
                  <a:pt x="67250" y="61080"/>
                </a:lnTo>
                <a:lnTo>
                  <a:pt x="67250" y="61070"/>
                </a:lnTo>
                <a:lnTo>
                  <a:pt x="67060" y="60540"/>
                </a:lnTo>
                <a:lnTo>
                  <a:pt x="67130" y="60340"/>
                </a:lnTo>
                <a:lnTo>
                  <a:pt x="67170" y="60030"/>
                </a:lnTo>
                <a:lnTo>
                  <a:pt x="67290" y="59770"/>
                </a:lnTo>
                <a:lnTo>
                  <a:pt x="67500" y="59670"/>
                </a:lnTo>
                <a:lnTo>
                  <a:pt x="68100" y="59570"/>
                </a:lnTo>
                <a:lnTo>
                  <a:pt x="68610" y="59590"/>
                </a:lnTo>
                <a:lnTo>
                  <a:pt x="68850" y="59570"/>
                </a:lnTo>
                <a:lnTo>
                  <a:pt x="68950" y="59510"/>
                </a:lnTo>
                <a:lnTo>
                  <a:pt x="68950" y="59270"/>
                </a:lnTo>
                <a:lnTo>
                  <a:pt x="68880" y="59050"/>
                </a:lnTo>
                <a:lnTo>
                  <a:pt x="68790" y="58830"/>
                </a:lnTo>
                <a:lnTo>
                  <a:pt x="68730" y="58420"/>
                </a:lnTo>
                <a:lnTo>
                  <a:pt x="68620" y="58160"/>
                </a:lnTo>
                <a:lnTo>
                  <a:pt x="68520" y="57820"/>
                </a:lnTo>
                <a:lnTo>
                  <a:pt x="68550" y="57520"/>
                </a:lnTo>
                <a:lnTo>
                  <a:pt x="68670" y="57500"/>
                </a:lnTo>
                <a:lnTo>
                  <a:pt x="68800" y="57480"/>
                </a:lnTo>
                <a:lnTo>
                  <a:pt x="68980" y="57480"/>
                </a:lnTo>
                <a:lnTo>
                  <a:pt x="69400" y="57280"/>
                </a:lnTo>
                <a:lnTo>
                  <a:pt x="69690" y="57020"/>
                </a:lnTo>
                <a:lnTo>
                  <a:pt x="70040" y="56720"/>
                </a:lnTo>
                <a:lnTo>
                  <a:pt x="70190" y="56680"/>
                </a:lnTo>
                <a:lnTo>
                  <a:pt x="70390" y="56580"/>
                </a:lnTo>
                <a:lnTo>
                  <a:pt x="70400" y="56310"/>
                </a:lnTo>
                <a:lnTo>
                  <a:pt x="70310" y="56190"/>
                </a:lnTo>
                <a:lnTo>
                  <a:pt x="70130" y="56190"/>
                </a:lnTo>
                <a:lnTo>
                  <a:pt x="69940" y="56090"/>
                </a:lnTo>
                <a:lnTo>
                  <a:pt x="69890" y="55810"/>
                </a:lnTo>
                <a:lnTo>
                  <a:pt x="69890" y="55550"/>
                </a:lnTo>
                <a:lnTo>
                  <a:pt x="69890" y="54950"/>
                </a:lnTo>
                <a:lnTo>
                  <a:pt x="69870" y="54670"/>
                </a:lnTo>
                <a:lnTo>
                  <a:pt x="69790" y="54510"/>
                </a:lnTo>
                <a:lnTo>
                  <a:pt x="69670" y="54270"/>
                </a:lnTo>
                <a:lnTo>
                  <a:pt x="69670" y="54240"/>
                </a:lnTo>
                <a:lnTo>
                  <a:pt x="69690" y="54070"/>
                </a:lnTo>
                <a:lnTo>
                  <a:pt x="69890" y="53800"/>
                </a:lnTo>
                <a:lnTo>
                  <a:pt x="70150" y="53480"/>
                </a:lnTo>
                <a:lnTo>
                  <a:pt x="70330" y="53320"/>
                </a:lnTo>
                <a:lnTo>
                  <a:pt x="70630" y="53300"/>
                </a:lnTo>
                <a:lnTo>
                  <a:pt x="71050" y="53280"/>
                </a:lnTo>
                <a:lnTo>
                  <a:pt x="71510" y="53320"/>
                </a:lnTo>
                <a:lnTo>
                  <a:pt x="71810" y="53320"/>
                </a:lnTo>
                <a:lnTo>
                  <a:pt x="71990" y="53260"/>
                </a:lnTo>
                <a:lnTo>
                  <a:pt x="72030" y="53060"/>
                </a:lnTo>
                <a:lnTo>
                  <a:pt x="72050" y="52660"/>
                </a:lnTo>
                <a:lnTo>
                  <a:pt x="72020" y="52300"/>
                </a:lnTo>
                <a:lnTo>
                  <a:pt x="71870" y="51820"/>
                </a:lnTo>
                <a:lnTo>
                  <a:pt x="71770" y="51660"/>
                </a:lnTo>
                <a:lnTo>
                  <a:pt x="71590" y="51440"/>
                </a:lnTo>
                <a:lnTo>
                  <a:pt x="71560" y="51210"/>
                </a:lnTo>
                <a:lnTo>
                  <a:pt x="71570" y="50950"/>
                </a:lnTo>
                <a:lnTo>
                  <a:pt x="71600" y="50830"/>
                </a:lnTo>
                <a:lnTo>
                  <a:pt x="71630" y="50860"/>
                </a:lnTo>
                <a:lnTo>
                  <a:pt x="72100" y="50890"/>
                </a:lnTo>
                <a:lnTo>
                  <a:pt x="72410" y="50910"/>
                </a:lnTo>
                <a:lnTo>
                  <a:pt x="72690" y="50960"/>
                </a:lnTo>
                <a:lnTo>
                  <a:pt x="73030" y="51340"/>
                </a:lnTo>
                <a:lnTo>
                  <a:pt x="73480" y="51560"/>
                </a:lnTo>
                <a:lnTo>
                  <a:pt x="73860" y="51610"/>
                </a:lnTo>
                <a:lnTo>
                  <a:pt x="74090" y="51800"/>
                </a:lnTo>
                <a:lnTo>
                  <a:pt x="74370" y="52260"/>
                </a:lnTo>
                <a:lnTo>
                  <a:pt x="74940" y="52920"/>
                </a:lnTo>
                <a:lnTo>
                  <a:pt x="75260" y="53420"/>
                </a:lnTo>
                <a:lnTo>
                  <a:pt x="75510" y="53660"/>
                </a:lnTo>
                <a:lnTo>
                  <a:pt x="75880" y="53810"/>
                </a:lnTo>
                <a:lnTo>
                  <a:pt x="76140" y="53810"/>
                </a:lnTo>
                <a:lnTo>
                  <a:pt x="76270" y="53880"/>
                </a:lnTo>
                <a:lnTo>
                  <a:pt x="76350" y="54210"/>
                </a:lnTo>
                <a:lnTo>
                  <a:pt x="76350" y="54630"/>
                </a:lnTo>
                <a:lnTo>
                  <a:pt x="76330" y="55560"/>
                </a:lnTo>
                <a:lnTo>
                  <a:pt x="76520" y="55970"/>
                </a:lnTo>
                <a:lnTo>
                  <a:pt x="76740" y="56660"/>
                </a:lnTo>
                <a:lnTo>
                  <a:pt x="76720" y="57140"/>
                </a:lnTo>
                <a:lnTo>
                  <a:pt x="76740" y="57520"/>
                </a:lnTo>
                <a:lnTo>
                  <a:pt x="77020" y="57620"/>
                </a:lnTo>
                <a:lnTo>
                  <a:pt x="77140" y="57810"/>
                </a:lnTo>
                <a:lnTo>
                  <a:pt x="77140" y="58030"/>
                </a:lnTo>
                <a:lnTo>
                  <a:pt x="77300" y="58320"/>
                </a:lnTo>
                <a:lnTo>
                  <a:pt x="77480" y="58610"/>
                </a:lnTo>
                <a:lnTo>
                  <a:pt x="77560" y="58610"/>
                </a:lnTo>
                <a:lnTo>
                  <a:pt x="77690" y="58850"/>
                </a:lnTo>
                <a:lnTo>
                  <a:pt x="77910" y="59090"/>
                </a:lnTo>
                <a:lnTo>
                  <a:pt x="78080" y="59370"/>
                </a:lnTo>
                <a:lnTo>
                  <a:pt x="78260" y="59640"/>
                </a:lnTo>
                <a:lnTo>
                  <a:pt x="78300" y="59880"/>
                </a:lnTo>
                <a:lnTo>
                  <a:pt x="78300" y="60110"/>
                </a:lnTo>
                <a:lnTo>
                  <a:pt x="78240" y="60490"/>
                </a:lnTo>
                <a:lnTo>
                  <a:pt x="78120" y="60840"/>
                </a:lnTo>
                <a:lnTo>
                  <a:pt x="78050" y="61100"/>
                </a:lnTo>
                <a:lnTo>
                  <a:pt x="78040" y="61340"/>
                </a:lnTo>
                <a:lnTo>
                  <a:pt x="78020" y="61550"/>
                </a:lnTo>
                <a:lnTo>
                  <a:pt x="78100" y="61640"/>
                </a:lnTo>
                <a:lnTo>
                  <a:pt x="78270" y="61660"/>
                </a:lnTo>
                <a:lnTo>
                  <a:pt x="78530" y="61660"/>
                </a:lnTo>
                <a:lnTo>
                  <a:pt x="78910" y="61700"/>
                </a:lnTo>
                <a:lnTo>
                  <a:pt x="79240" y="61880"/>
                </a:lnTo>
                <a:lnTo>
                  <a:pt x="79820" y="62180"/>
                </a:lnTo>
                <a:lnTo>
                  <a:pt x="80350" y="62540"/>
                </a:lnTo>
                <a:lnTo>
                  <a:pt x="80460" y="62790"/>
                </a:lnTo>
                <a:lnTo>
                  <a:pt x="80470" y="62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avadarts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7250" y="61080"/>
                </a:moveTo>
                <a:lnTo>
                  <a:pt x="66970" y="61040"/>
                </a:lnTo>
                <a:lnTo>
                  <a:pt x="66170" y="61110"/>
                </a:lnTo>
                <a:lnTo>
                  <a:pt x="65360" y="61490"/>
                </a:lnTo>
                <a:lnTo>
                  <a:pt x="64090" y="62650"/>
                </a:lnTo>
                <a:lnTo>
                  <a:pt x="63340" y="62920"/>
                </a:lnTo>
                <a:lnTo>
                  <a:pt x="63080" y="62820"/>
                </a:lnTo>
                <a:lnTo>
                  <a:pt x="61900" y="62180"/>
                </a:lnTo>
                <a:lnTo>
                  <a:pt x="61820" y="62050"/>
                </a:lnTo>
                <a:lnTo>
                  <a:pt x="61760" y="61810"/>
                </a:lnTo>
                <a:lnTo>
                  <a:pt x="61650" y="61590"/>
                </a:lnTo>
                <a:lnTo>
                  <a:pt x="61390" y="61490"/>
                </a:lnTo>
                <a:lnTo>
                  <a:pt x="61240" y="61580"/>
                </a:lnTo>
                <a:lnTo>
                  <a:pt x="60880" y="61990"/>
                </a:lnTo>
                <a:lnTo>
                  <a:pt x="60710" y="62120"/>
                </a:lnTo>
                <a:lnTo>
                  <a:pt x="58440" y="62790"/>
                </a:lnTo>
                <a:lnTo>
                  <a:pt x="57370" y="63370"/>
                </a:lnTo>
                <a:lnTo>
                  <a:pt x="57040" y="63610"/>
                </a:lnTo>
                <a:lnTo>
                  <a:pt x="57040" y="63600"/>
                </a:lnTo>
                <a:lnTo>
                  <a:pt x="57030" y="63580"/>
                </a:lnTo>
                <a:lnTo>
                  <a:pt x="56960" y="63050"/>
                </a:lnTo>
                <a:lnTo>
                  <a:pt x="56960" y="62640"/>
                </a:lnTo>
                <a:lnTo>
                  <a:pt x="56870" y="62400"/>
                </a:lnTo>
                <a:lnTo>
                  <a:pt x="56670" y="62380"/>
                </a:lnTo>
                <a:lnTo>
                  <a:pt x="56470" y="62380"/>
                </a:lnTo>
                <a:lnTo>
                  <a:pt x="56170" y="62380"/>
                </a:lnTo>
                <a:lnTo>
                  <a:pt x="55900" y="62300"/>
                </a:lnTo>
                <a:lnTo>
                  <a:pt x="55700" y="62160"/>
                </a:lnTo>
                <a:lnTo>
                  <a:pt x="55630" y="61800"/>
                </a:lnTo>
                <a:lnTo>
                  <a:pt x="55580" y="61120"/>
                </a:lnTo>
                <a:lnTo>
                  <a:pt x="55630" y="60200"/>
                </a:lnTo>
                <a:lnTo>
                  <a:pt x="55620" y="59610"/>
                </a:lnTo>
                <a:lnTo>
                  <a:pt x="55350" y="59150"/>
                </a:lnTo>
                <a:lnTo>
                  <a:pt x="55170" y="59060"/>
                </a:lnTo>
                <a:lnTo>
                  <a:pt x="54950" y="58650"/>
                </a:lnTo>
                <a:lnTo>
                  <a:pt x="54970" y="58090"/>
                </a:lnTo>
                <a:lnTo>
                  <a:pt x="55020" y="57660"/>
                </a:lnTo>
                <a:lnTo>
                  <a:pt x="55240" y="57220"/>
                </a:lnTo>
                <a:lnTo>
                  <a:pt x="55420" y="56910"/>
                </a:lnTo>
                <a:lnTo>
                  <a:pt x="55490" y="56520"/>
                </a:lnTo>
                <a:lnTo>
                  <a:pt x="55620" y="56380"/>
                </a:lnTo>
                <a:lnTo>
                  <a:pt x="55550" y="56180"/>
                </a:lnTo>
                <a:lnTo>
                  <a:pt x="55410" y="56180"/>
                </a:lnTo>
                <a:lnTo>
                  <a:pt x="54950" y="56140"/>
                </a:lnTo>
                <a:lnTo>
                  <a:pt x="54710" y="56160"/>
                </a:lnTo>
                <a:lnTo>
                  <a:pt x="54410" y="56180"/>
                </a:lnTo>
                <a:lnTo>
                  <a:pt x="54040" y="56180"/>
                </a:lnTo>
                <a:lnTo>
                  <a:pt x="53730" y="56090"/>
                </a:lnTo>
                <a:lnTo>
                  <a:pt x="53570" y="55750"/>
                </a:lnTo>
                <a:lnTo>
                  <a:pt x="53390" y="55120"/>
                </a:lnTo>
                <a:lnTo>
                  <a:pt x="53300" y="54710"/>
                </a:lnTo>
                <a:lnTo>
                  <a:pt x="53280" y="54010"/>
                </a:lnTo>
                <a:lnTo>
                  <a:pt x="53330" y="53500"/>
                </a:lnTo>
                <a:lnTo>
                  <a:pt x="53330" y="53230"/>
                </a:lnTo>
                <a:lnTo>
                  <a:pt x="53410" y="52900"/>
                </a:lnTo>
                <a:lnTo>
                  <a:pt x="53500" y="52750"/>
                </a:lnTo>
                <a:lnTo>
                  <a:pt x="53610" y="52510"/>
                </a:lnTo>
                <a:lnTo>
                  <a:pt x="53630" y="52170"/>
                </a:lnTo>
                <a:lnTo>
                  <a:pt x="53630" y="51830"/>
                </a:lnTo>
                <a:lnTo>
                  <a:pt x="53550" y="51420"/>
                </a:lnTo>
                <a:lnTo>
                  <a:pt x="53350" y="51080"/>
                </a:lnTo>
                <a:lnTo>
                  <a:pt x="53160" y="50830"/>
                </a:lnTo>
                <a:lnTo>
                  <a:pt x="53090" y="50420"/>
                </a:lnTo>
                <a:lnTo>
                  <a:pt x="53120" y="49930"/>
                </a:lnTo>
                <a:lnTo>
                  <a:pt x="53120" y="49500"/>
                </a:lnTo>
                <a:lnTo>
                  <a:pt x="53250" y="49230"/>
                </a:lnTo>
                <a:lnTo>
                  <a:pt x="53250" y="48650"/>
                </a:lnTo>
                <a:lnTo>
                  <a:pt x="53180" y="48410"/>
                </a:lnTo>
                <a:lnTo>
                  <a:pt x="53000" y="48500"/>
                </a:lnTo>
                <a:lnTo>
                  <a:pt x="52910" y="48670"/>
                </a:lnTo>
                <a:lnTo>
                  <a:pt x="52820" y="48920"/>
                </a:lnTo>
                <a:lnTo>
                  <a:pt x="52720" y="49080"/>
                </a:lnTo>
                <a:lnTo>
                  <a:pt x="52380" y="49080"/>
                </a:lnTo>
                <a:lnTo>
                  <a:pt x="52200" y="48960"/>
                </a:lnTo>
                <a:lnTo>
                  <a:pt x="51820" y="48550"/>
                </a:lnTo>
                <a:lnTo>
                  <a:pt x="51600" y="48210"/>
                </a:lnTo>
                <a:lnTo>
                  <a:pt x="51600" y="47840"/>
                </a:lnTo>
                <a:lnTo>
                  <a:pt x="51600" y="47780"/>
                </a:lnTo>
                <a:lnTo>
                  <a:pt x="51910" y="47410"/>
                </a:lnTo>
                <a:lnTo>
                  <a:pt x="52110" y="47020"/>
                </a:lnTo>
                <a:lnTo>
                  <a:pt x="52330" y="46810"/>
                </a:lnTo>
                <a:lnTo>
                  <a:pt x="52740" y="46880"/>
                </a:lnTo>
                <a:lnTo>
                  <a:pt x="52910" y="47070"/>
                </a:lnTo>
                <a:lnTo>
                  <a:pt x="52940" y="47120"/>
                </a:lnTo>
                <a:lnTo>
                  <a:pt x="53140" y="47440"/>
                </a:lnTo>
                <a:lnTo>
                  <a:pt x="53500" y="47950"/>
                </a:lnTo>
                <a:lnTo>
                  <a:pt x="53820" y="48290"/>
                </a:lnTo>
                <a:lnTo>
                  <a:pt x="54450" y="48360"/>
                </a:lnTo>
                <a:lnTo>
                  <a:pt x="54720" y="48360"/>
                </a:lnTo>
                <a:lnTo>
                  <a:pt x="54960" y="48290"/>
                </a:lnTo>
                <a:lnTo>
                  <a:pt x="55500" y="48290"/>
                </a:lnTo>
                <a:lnTo>
                  <a:pt x="56050" y="48260"/>
                </a:lnTo>
                <a:lnTo>
                  <a:pt x="56300" y="48070"/>
                </a:lnTo>
                <a:lnTo>
                  <a:pt x="56380" y="47460"/>
                </a:lnTo>
                <a:lnTo>
                  <a:pt x="56540" y="47290"/>
                </a:lnTo>
                <a:lnTo>
                  <a:pt x="56850" y="47290"/>
                </a:lnTo>
                <a:lnTo>
                  <a:pt x="57080" y="47390"/>
                </a:lnTo>
                <a:lnTo>
                  <a:pt x="57380" y="47530"/>
                </a:lnTo>
                <a:lnTo>
                  <a:pt x="57670" y="47780"/>
                </a:lnTo>
                <a:lnTo>
                  <a:pt x="57870" y="47850"/>
                </a:lnTo>
                <a:lnTo>
                  <a:pt x="58050" y="47780"/>
                </a:lnTo>
                <a:lnTo>
                  <a:pt x="58060" y="47410"/>
                </a:lnTo>
                <a:lnTo>
                  <a:pt x="58210" y="47220"/>
                </a:lnTo>
                <a:lnTo>
                  <a:pt x="58460" y="47070"/>
                </a:lnTo>
                <a:lnTo>
                  <a:pt x="58830" y="46830"/>
                </a:lnTo>
                <a:lnTo>
                  <a:pt x="58920" y="46060"/>
                </a:lnTo>
                <a:lnTo>
                  <a:pt x="58880" y="45430"/>
                </a:lnTo>
                <a:lnTo>
                  <a:pt x="58990" y="45040"/>
                </a:lnTo>
                <a:lnTo>
                  <a:pt x="59100" y="44920"/>
                </a:lnTo>
                <a:lnTo>
                  <a:pt x="59350" y="45130"/>
                </a:lnTo>
                <a:lnTo>
                  <a:pt x="59730" y="45130"/>
                </a:lnTo>
                <a:lnTo>
                  <a:pt x="60050" y="45110"/>
                </a:lnTo>
                <a:lnTo>
                  <a:pt x="60410" y="44890"/>
                </a:lnTo>
                <a:lnTo>
                  <a:pt x="60700" y="44840"/>
                </a:lnTo>
                <a:lnTo>
                  <a:pt x="61060" y="44990"/>
                </a:lnTo>
                <a:lnTo>
                  <a:pt x="61240" y="45260"/>
                </a:lnTo>
                <a:lnTo>
                  <a:pt x="61230" y="46230"/>
                </a:lnTo>
                <a:lnTo>
                  <a:pt x="61320" y="46780"/>
                </a:lnTo>
                <a:lnTo>
                  <a:pt x="61430" y="47290"/>
                </a:lnTo>
                <a:lnTo>
                  <a:pt x="61590" y="48020"/>
                </a:lnTo>
                <a:lnTo>
                  <a:pt x="61570" y="48820"/>
                </a:lnTo>
                <a:lnTo>
                  <a:pt x="61590" y="49690"/>
                </a:lnTo>
                <a:lnTo>
                  <a:pt x="61750" y="50420"/>
                </a:lnTo>
                <a:lnTo>
                  <a:pt x="62060" y="50950"/>
                </a:lnTo>
                <a:lnTo>
                  <a:pt x="62130" y="51340"/>
                </a:lnTo>
                <a:lnTo>
                  <a:pt x="62120" y="51630"/>
                </a:lnTo>
                <a:lnTo>
                  <a:pt x="62130" y="51840"/>
                </a:lnTo>
                <a:lnTo>
                  <a:pt x="62480" y="52040"/>
                </a:lnTo>
                <a:lnTo>
                  <a:pt x="62680" y="52190"/>
                </a:lnTo>
                <a:lnTo>
                  <a:pt x="62620" y="52190"/>
                </a:lnTo>
                <a:lnTo>
                  <a:pt x="62970" y="52480"/>
                </a:lnTo>
                <a:lnTo>
                  <a:pt x="63560" y="53060"/>
                </a:lnTo>
                <a:lnTo>
                  <a:pt x="63910" y="53390"/>
                </a:lnTo>
                <a:lnTo>
                  <a:pt x="64090" y="53550"/>
                </a:lnTo>
                <a:lnTo>
                  <a:pt x="64230" y="53600"/>
                </a:lnTo>
                <a:lnTo>
                  <a:pt x="64350" y="53730"/>
                </a:lnTo>
                <a:lnTo>
                  <a:pt x="64490" y="53890"/>
                </a:lnTo>
                <a:lnTo>
                  <a:pt x="64690" y="54000"/>
                </a:lnTo>
                <a:lnTo>
                  <a:pt x="64910" y="54030"/>
                </a:lnTo>
                <a:lnTo>
                  <a:pt x="65070" y="54300"/>
                </a:lnTo>
                <a:lnTo>
                  <a:pt x="65250" y="54800"/>
                </a:lnTo>
                <a:lnTo>
                  <a:pt x="65760" y="55150"/>
                </a:lnTo>
                <a:lnTo>
                  <a:pt x="66340" y="55520"/>
                </a:lnTo>
                <a:lnTo>
                  <a:pt x="66980" y="55610"/>
                </a:lnTo>
                <a:lnTo>
                  <a:pt x="67560" y="55520"/>
                </a:lnTo>
                <a:lnTo>
                  <a:pt x="68450" y="55020"/>
                </a:lnTo>
                <a:lnTo>
                  <a:pt x="69450" y="54320"/>
                </a:lnTo>
                <a:lnTo>
                  <a:pt x="69670" y="54240"/>
                </a:lnTo>
                <a:lnTo>
                  <a:pt x="69670" y="54270"/>
                </a:lnTo>
                <a:lnTo>
                  <a:pt x="69790" y="54510"/>
                </a:lnTo>
                <a:lnTo>
                  <a:pt x="69870" y="54670"/>
                </a:lnTo>
                <a:lnTo>
                  <a:pt x="69890" y="54950"/>
                </a:lnTo>
                <a:lnTo>
                  <a:pt x="69890" y="55550"/>
                </a:lnTo>
                <a:lnTo>
                  <a:pt x="69890" y="55810"/>
                </a:lnTo>
                <a:lnTo>
                  <a:pt x="69940" y="56090"/>
                </a:lnTo>
                <a:lnTo>
                  <a:pt x="70130" y="56190"/>
                </a:lnTo>
                <a:lnTo>
                  <a:pt x="70310" y="56190"/>
                </a:lnTo>
                <a:lnTo>
                  <a:pt x="70400" y="56310"/>
                </a:lnTo>
                <a:lnTo>
                  <a:pt x="70390" y="56580"/>
                </a:lnTo>
                <a:lnTo>
                  <a:pt x="70190" y="56680"/>
                </a:lnTo>
                <a:lnTo>
                  <a:pt x="70040" y="56720"/>
                </a:lnTo>
                <a:lnTo>
                  <a:pt x="69690" y="57020"/>
                </a:lnTo>
                <a:lnTo>
                  <a:pt x="69400" y="57280"/>
                </a:lnTo>
                <a:lnTo>
                  <a:pt x="68980" y="57480"/>
                </a:lnTo>
                <a:lnTo>
                  <a:pt x="68800" y="57480"/>
                </a:lnTo>
                <a:lnTo>
                  <a:pt x="68670" y="57500"/>
                </a:lnTo>
                <a:lnTo>
                  <a:pt x="68550" y="57520"/>
                </a:lnTo>
                <a:lnTo>
                  <a:pt x="68520" y="57820"/>
                </a:lnTo>
                <a:lnTo>
                  <a:pt x="68620" y="58160"/>
                </a:lnTo>
                <a:lnTo>
                  <a:pt x="68730" y="58420"/>
                </a:lnTo>
                <a:lnTo>
                  <a:pt x="68790" y="58830"/>
                </a:lnTo>
                <a:lnTo>
                  <a:pt x="68880" y="59050"/>
                </a:lnTo>
                <a:lnTo>
                  <a:pt x="68950" y="59270"/>
                </a:lnTo>
                <a:lnTo>
                  <a:pt x="68950" y="59510"/>
                </a:lnTo>
                <a:lnTo>
                  <a:pt x="68850" y="59570"/>
                </a:lnTo>
                <a:lnTo>
                  <a:pt x="68610" y="59590"/>
                </a:lnTo>
                <a:lnTo>
                  <a:pt x="68100" y="59570"/>
                </a:lnTo>
                <a:lnTo>
                  <a:pt x="67500" y="59670"/>
                </a:lnTo>
                <a:lnTo>
                  <a:pt x="67290" y="59770"/>
                </a:lnTo>
                <a:lnTo>
                  <a:pt x="67170" y="60030"/>
                </a:lnTo>
                <a:lnTo>
                  <a:pt x="67130" y="60340"/>
                </a:lnTo>
                <a:lnTo>
                  <a:pt x="67060" y="60540"/>
                </a:lnTo>
                <a:lnTo>
                  <a:pt x="67250" y="61070"/>
                </a:lnTo>
                <a:lnTo>
                  <a:pt x="67250" y="61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Novac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2160" y="73280"/>
                </a:moveTo>
                <a:lnTo>
                  <a:pt x="42170" y="73270"/>
                </a:lnTo>
                <a:lnTo>
                  <a:pt x="42350" y="72780"/>
                </a:lnTo>
                <a:lnTo>
                  <a:pt x="42360" y="72730"/>
                </a:lnTo>
                <a:lnTo>
                  <a:pt x="42360" y="72300"/>
                </a:lnTo>
                <a:lnTo>
                  <a:pt x="42230" y="71740"/>
                </a:lnTo>
                <a:lnTo>
                  <a:pt x="42210" y="71310"/>
                </a:lnTo>
                <a:lnTo>
                  <a:pt x="42100" y="70920"/>
                </a:lnTo>
                <a:lnTo>
                  <a:pt x="41720" y="70350"/>
                </a:lnTo>
                <a:lnTo>
                  <a:pt x="41250" y="69840"/>
                </a:lnTo>
                <a:lnTo>
                  <a:pt x="40800" y="69300"/>
                </a:lnTo>
                <a:lnTo>
                  <a:pt x="40650" y="68960"/>
                </a:lnTo>
                <a:lnTo>
                  <a:pt x="40310" y="68850"/>
                </a:lnTo>
                <a:lnTo>
                  <a:pt x="39880" y="68770"/>
                </a:lnTo>
                <a:lnTo>
                  <a:pt x="39860" y="68400"/>
                </a:lnTo>
                <a:lnTo>
                  <a:pt x="39840" y="67750"/>
                </a:lnTo>
                <a:lnTo>
                  <a:pt x="39770" y="67320"/>
                </a:lnTo>
                <a:lnTo>
                  <a:pt x="39510" y="67040"/>
                </a:lnTo>
                <a:lnTo>
                  <a:pt x="39350" y="66870"/>
                </a:lnTo>
                <a:lnTo>
                  <a:pt x="39240" y="66670"/>
                </a:lnTo>
                <a:lnTo>
                  <a:pt x="39170" y="66190"/>
                </a:lnTo>
                <a:lnTo>
                  <a:pt x="39200" y="65850"/>
                </a:lnTo>
                <a:lnTo>
                  <a:pt x="39320" y="65650"/>
                </a:lnTo>
                <a:lnTo>
                  <a:pt x="39410" y="65370"/>
                </a:lnTo>
                <a:lnTo>
                  <a:pt x="39410" y="64890"/>
                </a:lnTo>
                <a:lnTo>
                  <a:pt x="39480" y="64680"/>
                </a:lnTo>
                <a:lnTo>
                  <a:pt x="39560" y="64460"/>
                </a:lnTo>
                <a:lnTo>
                  <a:pt x="39880" y="64040"/>
                </a:lnTo>
                <a:lnTo>
                  <a:pt x="40430" y="63640"/>
                </a:lnTo>
                <a:lnTo>
                  <a:pt x="40800" y="63640"/>
                </a:lnTo>
                <a:lnTo>
                  <a:pt x="41330" y="63870"/>
                </a:lnTo>
                <a:lnTo>
                  <a:pt x="41810" y="64040"/>
                </a:lnTo>
                <a:lnTo>
                  <a:pt x="42650" y="64150"/>
                </a:lnTo>
                <a:lnTo>
                  <a:pt x="43410" y="64260"/>
                </a:lnTo>
                <a:lnTo>
                  <a:pt x="43820" y="64010"/>
                </a:lnTo>
                <a:lnTo>
                  <a:pt x="44370" y="63300"/>
                </a:lnTo>
                <a:lnTo>
                  <a:pt x="44890" y="62680"/>
                </a:lnTo>
                <a:lnTo>
                  <a:pt x="45320" y="62080"/>
                </a:lnTo>
                <a:lnTo>
                  <a:pt x="45460" y="61370"/>
                </a:lnTo>
                <a:lnTo>
                  <a:pt x="45480" y="61360"/>
                </a:lnTo>
                <a:lnTo>
                  <a:pt x="45780" y="61090"/>
                </a:lnTo>
                <a:lnTo>
                  <a:pt x="46040" y="61060"/>
                </a:lnTo>
                <a:lnTo>
                  <a:pt x="46190" y="61230"/>
                </a:lnTo>
                <a:lnTo>
                  <a:pt x="46340" y="61570"/>
                </a:lnTo>
                <a:lnTo>
                  <a:pt x="46530" y="61880"/>
                </a:lnTo>
                <a:lnTo>
                  <a:pt x="47080" y="62280"/>
                </a:lnTo>
                <a:lnTo>
                  <a:pt x="47560" y="62450"/>
                </a:lnTo>
                <a:lnTo>
                  <a:pt x="48200" y="62540"/>
                </a:lnTo>
                <a:lnTo>
                  <a:pt x="48990" y="62650"/>
                </a:lnTo>
                <a:lnTo>
                  <a:pt x="49350" y="62710"/>
                </a:lnTo>
                <a:lnTo>
                  <a:pt x="50120" y="63070"/>
                </a:lnTo>
                <a:lnTo>
                  <a:pt x="50520" y="63270"/>
                </a:lnTo>
                <a:lnTo>
                  <a:pt x="51010" y="63390"/>
                </a:lnTo>
                <a:lnTo>
                  <a:pt x="51380" y="63440"/>
                </a:lnTo>
                <a:lnTo>
                  <a:pt x="51700" y="63670"/>
                </a:lnTo>
                <a:lnTo>
                  <a:pt x="52060" y="64150"/>
                </a:lnTo>
                <a:lnTo>
                  <a:pt x="52360" y="64350"/>
                </a:lnTo>
                <a:lnTo>
                  <a:pt x="52850" y="64490"/>
                </a:lnTo>
                <a:lnTo>
                  <a:pt x="53320" y="64490"/>
                </a:lnTo>
                <a:lnTo>
                  <a:pt x="53660" y="64460"/>
                </a:lnTo>
                <a:lnTo>
                  <a:pt x="53810" y="64180"/>
                </a:lnTo>
                <a:lnTo>
                  <a:pt x="53920" y="64150"/>
                </a:lnTo>
                <a:lnTo>
                  <a:pt x="54030" y="64210"/>
                </a:lnTo>
                <a:lnTo>
                  <a:pt x="54160" y="64490"/>
                </a:lnTo>
                <a:lnTo>
                  <a:pt x="54450" y="64800"/>
                </a:lnTo>
                <a:lnTo>
                  <a:pt x="54840" y="65140"/>
                </a:lnTo>
                <a:lnTo>
                  <a:pt x="55220" y="65230"/>
                </a:lnTo>
                <a:lnTo>
                  <a:pt x="55980" y="65580"/>
                </a:lnTo>
                <a:lnTo>
                  <a:pt x="56010" y="65590"/>
                </a:lnTo>
                <a:lnTo>
                  <a:pt x="56000" y="65750"/>
                </a:lnTo>
                <a:lnTo>
                  <a:pt x="55930" y="66100"/>
                </a:lnTo>
                <a:lnTo>
                  <a:pt x="55450" y="66830"/>
                </a:lnTo>
                <a:lnTo>
                  <a:pt x="54190" y="68050"/>
                </a:lnTo>
                <a:lnTo>
                  <a:pt x="53710" y="68930"/>
                </a:lnTo>
                <a:lnTo>
                  <a:pt x="53700" y="68930"/>
                </a:lnTo>
                <a:lnTo>
                  <a:pt x="53700" y="68940"/>
                </a:lnTo>
                <a:lnTo>
                  <a:pt x="52370" y="69870"/>
                </a:lnTo>
                <a:lnTo>
                  <a:pt x="52010" y="70310"/>
                </a:lnTo>
                <a:lnTo>
                  <a:pt x="51950" y="70700"/>
                </a:lnTo>
                <a:lnTo>
                  <a:pt x="51940" y="71210"/>
                </a:lnTo>
                <a:lnTo>
                  <a:pt x="51820" y="71740"/>
                </a:lnTo>
                <a:lnTo>
                  <a:pt x="51370" y="72200"/>
                </a:lnTo>
                <a:lnTo>
                  <a:pt x="51070" y="72270"/>
                </a:lnTo>
                <a:lnTo>
                  <a:pt x="50360" y="72420"/>
                </a:lnTo>
                <a:lnTo>
                  <a:pt x="48520" y="72010"/>
                </a:lnTo>
                <a:lnTo>
                  <a:pt x="47520" y="72470"/>
                </a:lnTo>
                <a:lnTo>
                  <a:pt x="47450" y="72650"/>
                </a:lnTo>
                <a:lnTo>
                  <a:pt x="47370" y="73260"/>
                </a:lnTo>
                <a:lnTo>
                  <a:pt x="47230" y="73520"/>
                </a:lnTo>
                <a:lnTo>
                  <a:pt x="47060" y="73580"/>
                </a:lnTo>
                <a:lnTo>
                  <a:pt x="46550" y="73550"/>
                </a:lnTo>
                <a:lnTo>
                  <a:pt x="46340" y="73590"/>
                </a:lnTo>
                <a:lnTo>
                  <a:pt x="45990" y="73870"/>
                </a:lnTo>
                <a:lnTo>
                  <a:pt x="45160" y="74700"/>
                </a:lnTo>
                <a:lnTo>
                  <a:pt x="44850" y="74900"/>
                </a:lnTo>
                <a:lnTo>
                  <a:pt x="43860" y="74710"/>
                </a:lnTo>
                <a:lnTo>
                  <a:pt x="42300" y="73300"/>
                </a:lnTo>
                <a:lnTo>
                  <a:pt x="42160" y="7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Prilep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7040" y="63610"/>
                </a:moveTo>
                <a:lnTo>
                  <a:pt x="56460" y="64050"/>
                </a:lnTo>
                <a:lnTo>
                  <a:pt x="56180" y="64370"/>
                </a:lnTo>
                <a:lnTo>
                  <a:pt x="56040" y="64810"/>
                </a:lnTo>
                <a:lnTo>
                  <a:pt x="56010" y="65590"/>
                </a:lnTo>
                <a:lnTo>
                  <a:pt x="55980" y="65580"/>
                </a:lnTo>
                <a:lnTo>
                  <a:pt x="55220" y="65230"/>
                </a:lnTo>
                <a:lnTo>
                  <a:pt x="54840" y="65140"/>
                </a:lnTo>
                <a:lnTo>
                  <a:pt x="54450" y="64800"/>
                </a:lnTo>
                <a:lnTo>
                  <a:pt x="54160" y="64490"/>
                </a:lnTo>
                <a:lnTo>
                  <a:pt x="54030" y="64210"/>
                </a:lnTo>
                <a:lnTo>
                  <a:pt x="53920" y="64150"/>
                </a:lnTo>
                <a:lnTo>
                  <a:pt x="53810" y="64180"/>
                </a:lnTo>
                <a:lnTo>
                  <a:pt x="53660" y="64460"/>
                </a:lnTo>
                <a:lnTo>
                  <a:pt x="53320" y="64490"/>
                </a:lnTo>
                <a:lnTo>
                  <a:pt x="52850" y="64490"/>
                </a:lnTo>
                <a:lnTo>
                  <a:pt x="52360" y="64350"/>
                </a:lnTo>
                <a:lnTo>
                  <a:pt x="52060" y="64150"/>
                </a:lnTo>
                <a:lnTo>
                  <a:pt x="51700" y="63670"/>
                </a:lnTo>
                <a:lnTo>
                  <a:pt x="51380" y="63440"/>
                </a:lnTo>
                <a:lnTo>
                  <a:pt x="51010" y="63390"/>
                </a:lnTo>
                <a:lnTo>
                  <a:pt x="50520" y="63270"/>
                </a:lnTo>
                <a:lnTo>
                  <a:pt x="50120" y="63070"/>
                </a:lnTo>
                <a:lnTo>
                  <a:pt x="49350" y="62710"/>
                </a:lnTo>
                <a:lnTo>
                  <a:pt x="48990" y="62650"/>
                </a:lnTo>
                <a:lnTo>
                  <a:pt x="48200" y="62540"/>
                </a:lnTo>
                <a:lnTo>
                  <a:pt x="47560" y="62450"/>
                </a:lnTo>
                <a:lnTo>
                  <a:pt x="47080" y="62280"/>
                </a:lnTo>
                <a:lnTo>
                  <a:pt x="46530" y="61880"/>
                </a:lnTo>
                <a:lnTo>
                  <a:pt x="46340" y="61570"/>
                </a:lnTo>
                <a:lnTo>
                  <a:pt x="46190" y="61230"/>
                </a:lnTo>
                <a:lnTo>
                  <a:pt x="46040" y="61060"/>
                </a:lnTo>
                <a:lnTo>
                  <a:pt x="45780" y="61090"/>
                </a:lnTo>
                <a:lnTo>
                  <a:pt x="45480" y="61360"/>
                </a:lnTo>
                <a:lnTo>
                  <a:pt x="45350" y="61210"/>
                </a:lnTo>
                <a:lnTo>
                  <a:pt x="44930" y="61070"/>
                </a:lnTo>
                <a:lnTo>
                  <a:pt x="44390" y="60970"/>
                </a:lnTo>
                <a:lnTo>
                  <a:pt x="43900" y="60790"/>
                </a:lnTo>
                <a:lnTo>
                  <a:pt x="43260" y="60280"/>
                </a:lnTo>
                <a:lnTo>
                  <a:pt x="43000" y="60280"/>
                </a:lnTo>
                <a:lnTo>
                  <a:pt x="42810" y="60420"/>
                </a:lnTo>
                <a:lnTo>
                  <a:pt x="42540" y="60600"/>
                </a:lnTo>
                <a:lnTo>
                  <a:pt x="42140" y="60600"/>
                </a:lnTo>
                <a:lnTo>
                  <a:pt x="41760" y="60580"/>
                </a:lnTo>
                <a:lnTo>
                  <a:pt x="41080" y="60210"/>
                </a:lnTo>
                <a:lnTo>
                  <a:pt x="40840" y="59770"/>
                </a:lnTo>
                <a:lnTo>
                  <a:pt x="40610" y="59680"/>
                </a:lnTo>
                <a:lnTo>
                  <a:pt x="40230" y="59660"/>
                </a:lnTo>
                <a:lnTo>
                  <a:pt x="39840" y="59630"/>
                </a:lnTo>
                <a:lnTo>
                  <a:pt x="39640" y="59420"/>
                </a:lnTo>
                <a:lnTo>
                  <a:pt x="39510" y="59050"/>
                </a:lnTo>
                <a:lnTo>
                  <a:pt x="39070" y="58710"/>
                </a:lnTo>
                <a:lnTo>
                  <a:pt x="38650" y="58030"/>
                </a:lnTo>
                <a:lnTo>
                  <a:pt x="38200" y="57760"/>
                </a:lnTo>
                <a:lnTo>
                  <a:pt x="37870" y="57730"/>
                </a:lnTo>
                <a:lnTo>
                  <a:pt x="37330" y="57620"/>
                </a:lnTo>
                <a:lnTo>
                  <a:pt x="37160" y="57360"/>
                </a:lnTo>
                <a:lnTo>
                  <a:pt x="37120" y="57060"/>
                </a:lnTo>
                <a:lnTo>
                  <a:pt x="37160" y="57050"/>
                </a:lnTo>
                <a:lnTo>
                  <a:pt x="37380" y="56990"/>
                </a:lnTo>
                <a:lnTo>
                  <a:pt x="37880" y="56970"/>
                </a:lnTo>
                <a:lnTo>
                  <a:pt x="38180" y="56760"/>
                </a:lnTo>
                <a:lnTo>
                  <a:pt x="38440" y="56410"/>
                </a:lnTo>
                <a:lnTo>
                  <a:pt x="38690" y="56160"/>
                </a:lnTo>
                <a:lnTo>
                  <a:pt x="38910" y="55900"/>
                </a:lnTo>
                <a:lnTo>
                  <a:pt x="39050" y="55180"/>
                </a:lnTo>
                <a:lnTo>
                  <a:pt x="39090" y="54770"/>
                </a:lnTo>
                <a:lnTo>
                  <a:pt x="39260" y="54540"/>
                </a:lnTo>
                <a:lnTo>
                  <a:pt x="39400" y="54210"/>
                </a:lnTo>
                <a:lnTo>
                  <a:pt x="39400" y="53790"/>
                </a:lnTo>
                <a:lnTo>
                  <a:pt x="39240" y="53680"/>
                </a:lnTo>
                <a:lnTo>
                  <a:pt x="38900" y="53630"/>
                </a:lnTo>
                <a:lnTo>
                  <a:pt x="38530" y="53610"/>
                </a:lnTo>
                <a:lnTo>
                  <a:pt x="38390" y="53420"/>
                </a:lnTo>
                <a:lnTo>
                  <a:pt x="38370" y="53170"/>
                </a:lnTo>
                <a:lnTo>
                  <a:pt x="38220" y="53050"/>
                </a:lnTo>
                <a:lnTo>
                  <a:pt x="38200" y="52750"/>
                </a:lnTo>
                <a:lnTo>
                  <a:pt x="38220" y="52610"/>
                </a:lnTo>
                <a:lnTo>
                  <a:pt x="38620" y="52260"/>
                </a:lnTo>
                <a:lnTo>
                  <a:pt x="38780" y="52120"/>
                </a:lnTo>
                <a:lnTo>
                  <a:pt x="38900" y="52010"/>
                </a:lnTo>
                <a:lnTo>
                  <a:pt x="39100" y="51850"/>
                </a:lnTo>
                <a:lnTo>
                  <a:pt x="39280" y="51680"/>
                </a:lnTo>
                <a:lnTo>
                  <a:pt x="39520" y="51640"/>
                </a:lnTo>
                <a:lnTo>
                  <a:pt x="39680" y="51360"/>
                </a:lnTo>
                <a:lnTo>
                  <a:pt x="39890" y="51060"/>
                </a:lnTo>
                <a:lnTo>
                  <a:pt x="40170" y="50820"/>
                </a:lnTo>
                <a:lnTo>
                  <a:pt x="40340" y="50660"/>
                </a:lnTo>
                <a:lnTo>
                  <a:pt x="40640" y="50660"/>
                </a:lnTo>
                <a:lnTo>
                  <a:pt x="41070" y="50660"/>
                </a:lnTo>
                <a:lnTo>
                  <a:pt x="41580" y="50520"/>
                </a:lnTo>
                <a:lnTo>
                  <a:pt x="41900" y="50410"/>
                </a:lnTo>
                <a:lnTo>
                  <a:pt x="43070" y="50360"/>
                </a:lnTo>
                <a:lnTo>
                  <a:pt x="43430" y="50180"/>
                </a:lnTo>
                <a:lnTo>
                  <a:pt x="43850" y="49640"/>
                </a:lnTo>
                <a:lnTo>
                  <a:pt x="44300" y="49480"/>
                </a:lnTo>
                <a:lnTo>
                  <a:pt x="44630" y="49360"/>
                </a:lnTo>
                <a:lnTo>
                  <a:pt x="44700" y="48810"/>
                </a:lnTo>
                <a:lnTo>
                  <a:pt x="44910" y="48220"/>
                </a:lnTo>
                <a:lnTo>
                  <a:pt x="45190" y="47920"/>
                </a:lnTo>
                <a:lnTo>
                  <a:pt x="45580" y="47740"/>
                </a:lnTo>
                <a:lnTo>
                  <a:pt x="45600" y="47740"/>
                </a:lnTo>
                <a:lnTo>
                  <a:pt x="45750" y="47740"/>
                </a:lnTo>
                <a:lnTo>
                  <a:pt x="46060" y="47760"/>
                </a:lnTo>
                <a:lnTo>
                  <a:pt x="46320" y="47810"/>
                </a:lnTo>
                <a:lnTo>
                  <a:pt x="46590" y="47990"/>
                </a:lnTo>
                <a:lnTo>
                  <a:pt x="46780" y="48290"/>
                </a:lnTo>
                <a:lnTo>
                  <a:pt x="46850" y="48550"/>
                </a:lnTo>
                <a:lnTo>
                  <a:pt x="47180" y="48570"/>
                </a:lnTo>
                <a:lnTo>
                  <a:pt x="47510" y="48480"/>
                </a:lnTo>
                <a:lnTo>
                  <a:pt x="47700" y="48390"/>
                </a:lnTo>
                <a:lnTo>
                  <a:pt x="47960" y="47830"/>
                </a:lnTo>
                <a:lnTo>
                  <a:pt x="48000" y="47290"/>
                </a:lnTo>
                <a:lnTo>
                  <a:pt x="48010" y="46900"/>
                </a:lnTo>
                <a:lnTo>
                  <a:pt x="48120" y="46710"/>
                </a:lnTo>
                <a:lnTo>
                  <a:pt x="48220" y="46640"/>
                </a:lnTo>
                <a:lnTo>
                  <a:pt x="48550" y="46620"/>
                </a:lnTo>
                <a:lnTo>
                  <a:pt x="48780" y="46620"/>
                </a:lnTo>
                <a:lnTo>
                  <a:pt x="49150" y="46570"/>
                </a:lnTo>
                <a:lnTo>
                  <a:pt x="49320" y="46430"/>
                </a:lnTo>
                <a:lnTo>
                  <a:pt x="49600" y="46300"/>
                </a:lnTo>
                <a:lnTo>
                  <a:pt x="49840" y="46300"/>
                </a:lnTo>
                <a:lnTo>
                  <a:pt x="50030" y="46370"/>
                </a:lnTo>
                <a:lnTo>
                  <a:pt x="50170" y="46600"/>
                </a:lnTo>
                <a:lnTo>
                  <a:pt x="50440" y="46740"/>
                </a:lnTo>
                <a:lnTo>
                  <a:pt x="50780" y="46880"/>
                </a:lnTo>
                <a:lnTo>
                  <a:pt x="51110" y="47060"/>
                </a:lnTo>
                <a:lnTo>
                  <a:pt x="51230" y="47340"/>
                </a:lnTo>
                <a:lnTo>
                  <a:pt x="51410" y="47690"/>
                </a:lnTo>
                <a:lnTo>
                  <a:pt x="51600" y="47840"/>
                </a:lnTo>
                <a:lnTo>
                  <a:pt x="51600" y="48210"/>
                </a:lnTo>
                <a:lnTo>
                  <a:pt x="51820" y="48550"/>
                </a:lnTo>
                <a:lnTo>
                  <a:pt x="52200" y="48960"/>
                </a:lnTo>
                <a:lnTo>
                  <a:pt x="52380" y="49080"/>
                </a:lnTo>
                <a:lnTo>
                  <a:pt x="52720" y="49080"/>
                </a:lnTo>
                <a:lnTo>
                  <a:pt x="52820" y="48920"/>
                </a:lnTo>
                <a:lnTo>
                  <a:pt x="52910" y="48670"/>
                </a:lnTo>
                <a:lnTo>
                  <a:pt x="53000" y="48500"/>
                </a:lnTo>
                <a:lnTo>
                  <a:pt x="53180" y="48410"/>
                </a:lnTo>
                <a:lnTo>
                  <a:pt x="53250" y="48650"/>
                </a:lnTo>
                <a:lnTo>
                  <a:pt x="53250" y="49230"/>
                </a:lnTo>
                <a:lnTo>
                  <a:pt x="53120" y="49500"/>
                </a:lnTo>
                <a:lnTo>
                  <a:pt x="53120" y="49930"/>
                </a:lnTo>
                <a:lnTo>
                  <a:pt x="53090" y="50420"/>
                </a:lnTo>
                <a:lnTo>
                  <a:pt x="53160" y="50830"/>
                </a:lnTo>
                <a:lnTo>
                  <a:pt x="53350" y="51080"/>
                </a:lnTo>
                <a:lnTo>
                  <a:pt x="53550" y="51420"/>
                </a:lnTo>
                <a:lnTo>
                  <a:pt x="53630" y="51830"/>
                </a:lnTo>
                <a:lnTo>
                  <a:pt x="53630" y="52170"/>
                </a:lnTo>
                <a:lnTo>
                  <a:pt x="53610" y="52510"/>
                </a:lnTo>
                <a:lnTo>
                  <a:pt x="53500" y="52750"/>
                </a:lnTo>
                <a:lnTo>
                  <a:pt x="53410" y="52900"/>
                </a:lnTo>
                <a:lnTo>
                  <a:pt x="53330" y="53230"/>
                </a:lnTo>
                <a:lnTo>
                  <a:pt x="53330" y="53500"/>
                </a:lnTo>
                <a:lnTo>
                  <a:pt x="53280" y="54010"/>
                </a:lnTo>
                <a:lnTo>
                  <a:pt x="53300" y="54710"/>
                </a:lnTo>
                <a:lnTo>
                  <a:pt x="53390" y="55120"/>
                </a:lnTo>
                <a:lnTo>
                  <a:pt x="53570" y="55750"/>
                </a:lnTo>
                <a:lnTo>
                  <a:pt x="53730" y="56090"/>
                </a:lnTo>
                <a:lnTo>
                  <a:pt x="54040" y="56180"/>
                </a:lnTo>
                <a:lnTo>
                  <a:pt x="54410" y="56180"/>
                </a:lnTo>
                <a:lnTo>
                  <a:pt x="54710" y="56160"/>
                </a:lnTo>
                <a:lnTo>
                  <a:pt x="54950" y="56140"/>
                </a:lnTo>
                <a:lnTo>
                  <a:pt x="55410" y="56180"/>
                </a:lnTo>
                <a:lnTo>
                  <a:pt x="55550" y="56180"/>
                </a:lnTo>
                <a:lnTo>
                  <a:pt x="55620" y="56380"/>
                </a:lnTo>
                <a:lnTo>
                  <a:pt x="55490" y="56520"/>
                </a:lnTo>
                <a:lnTo>
                  <a:pt x="55420" y="56910"/>
                </a:lnTo>
                <a:lnTo>
                  <a:pt x="55240" y="57220"/>
                </a:lnTo>
                <a:lnTo>
                  <a:pt x="55020" y="57660"/>
                </a:lnTo>
                <a:lnTo>
                  <a:pt x="54970" y="58090"/>
                </a:lnTo>
                <a:lnTo>
                  <a:pt x="54950" y="58650"/>
                </a:lnTo>
                <a:lnTo>
                  <a:pt x="55170" y="59060"/>
                </a:lnTo>
                <a:lnTo>
                  <a:pt x="55350" y="59150"/>
                </a:lnTo>
                <a:lnTo>
                  <a:pt x="55620" y="59610"/>
                </a:lnTo>
                <a:lnTo>
                  <a:pt x="55630" y="60200"/>
                </a:lnTo>
                <a:lnTo>
                  <a:pt x="55580" y="61120"/>
                </a:lnTo>
                <a:lnTo>
                  <a:pt x="55630" y="61800"/>
                </a:lnTo>
                <a:lnTo>
                  <a:pt x="55700" y="62160"/>
                </a:lnTo>
                <a:lnTo>
                  <a:pt x="55900" y="62300"/>
                </a:lnTo>
                <a:lnTo>
                  <a:pt x="56170" y="62380"/>
                </a:lnTo>
                <a:lnTo>
                  <a:pt x="56470" y="62380"/>
                </a:lnTo>
                <a:lnTo>
                  <a:pt x="56670" y="62380"/>
                </a:lnTo>
                <a:lnTo>
                  <a:pt x="56870" y="62400"/>
                </a:lnTo>
                <a:lnTo>
                  <a:pt x="56960" y="62640"/>
                </a:lnTo>
                <a:lnTo>
                  <a:pt x="56960" y="63050"/>
                </a:lnTo>
                <a:lnTo>
                  <a:pt x="57030" y="63580"/>
                </a:lnTo>
                <a:lnTo>
                  <a:pt x="57040" y="63600"/>
                </a:lnTo>
                <a:lnTo>
                  <a:pt x="57040" y="63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Bitol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2160" y="73280"/>
                </a:moveTo>
                <a:lnTo>
                  <a:pt x="39460" y="72900"/>
                </a:lnTo>
                <a:lnTo>
                  <a:pt x="38590" y="72920"/>
                </a:lnTo>
                <a:lnTo>
                  <a:pt x="37750" y="73300"/>
                </a:lnTo>
                <a:lnTo>
                  <a:pt x="36460" y="74590"/>
                </a:lnTo>
                <a:lnTo>
                  <a:pt x="35910" y="74900"/>
                </a:lnTo>
                <a:lnTo>
                  <a:pt x="34710" y="75160"/>
                </a:lnTo>
                <a:lnTo>
                  <a:pt x="33490" y="75160"/>
                </a:lnTo>
                <a:lnTo>
                  <a:pt x="32950" y="75050"/>
                </a:lnTo>
                <a:lnTo>
                  <a:pt x="32960" y="75040"/>
                </a:lnTo>
                <a:lnTo>
                  <a:pt x="33060" y="74720"/>
                </a:lnTo>
                <a:lnTo>
                  <a:pt x="33110" y="74650"/>
                </a:lnTo>
                <a:lnTo>
                  <a:pt x="33240" y="74110"/>
                </a:lnTo>
                <a:lnTo>
                  <a:pt x="33320" y="73600"/>
                </a:lnTo>
                <a:lnTo>
                  <a:pt x="33450" y="73310"/>
                </a:lnTo>
                <a:lnTo>
                  <a:pt x="33490" y="73000"/>
                </a:lnTo>
                <a:lnTo>
                  <a:pt x="33410" y="72770"/>
                </a:lnTo>
                <a:lnTo>
                  <a:pt x="33040" y="72550"/>
                </a:lnTo>
                <a:lnTo>
                  <a:pt x="33090" y="71950"/>
                </a:lnTo>
                <a:lnTo>
                  <a:pt x="32930" y="71350"/>
                </a:lnTo>
                <a:lnTo>
                  <a:pt x="32740" y="71210"/>
                </a:lnTo>
                <a:lnTo>
                  <a:pt x="32240" y="71180"/>
                </a:lnTo>
                <a:lnTo>
                  <a:pt x="31880" y="71180"/>
                </a:lnTo>
                <a:lnTo>
                  <a:pt x="31520" y="71060"/>
                </a:lnTo>
                <a:lnTo>
                  <a:pt x="31520" y="70690"/>
                </a:lnTo>
                <a:lnTo>
                  <a:pt x="31360" y="70380"/>
                </a:lnTo>
                <a:lnTo>
                  <a:pt x="30980" y="69840"/>
                </a:lnTo>
                <a:lnTo>
                  <a:pt x="30500" y="69580"/>
                </a:lnTo>
                <a:lnTo>
                  <a:pt x="30010" y="69580"/>
                </a:lnTo>
                <a:lnTo>
                  <a:pt x="29400" y="69610"/>
                </a:lnTo>
                <a:lnTo>
                  <a:pt x="29020" y="69610"/>
                </a:lnTo>
                <a:lnTo>
                  <a:pt x="28760" y="69380"/>
                </a:lnTo>
                <a:lnTo>
                  <a:pt x="28760" y="69010"/>
                </a:lnTo>
                <a:lnTo>
                  <a:pt x="28670" y="68730"/>
                </a:lnTo>
                <a:lnTo>
                  <a:pt x="28440" y="68440"/>
                </a:lnTo>
                <a:lnTo>
                  <a:pt x="28140" y="68130"/>
                </a:lnTo>
                <a:lnTo>
                  <a:pt x="27960" y="67780"/>
                </a:lnTo>
                <a:lnTo>
                  <a:pt x="27880" y="67380"/>
                </a:lnTo>
                <a:lnTo>
                  <a:pt x="27880" y="66960"/>
                </a:lnTo>
                <a:lnTo>
                  <a:pt x="27720" y="66830"/>
                </a:lnTo>
                <a:lnTo>
                  <a:pt x="27100" y="66720"/>
                </a:lnTo>
                <a:lnTo>
                  <a:pt x="26860" y="66440"/>
                </a:lnTo>
                <a:lnTo>
                  <a:pt x="26860" y="65900"/>
                </a:lnTo>
                <a:lnTo>
                  <a:pt x="26990" y="65440"/>
                </a:lnTo>
                <a:lnTo>
                  <a:pt x="27290" y="65220"/>
                </a:lnTo>
                <a:lnTo>
                  <a:pt x="27640" y="64900"/>
                </a:lnTo>
                <a:lnTo>
                  <a:pt x="27990" y="64290"/>
                </a:lnTo>
                <a:lnTo>
                  <a:pt x="28070" y="63760"/>
                </a:lnTo>
                <a:lnTo>
                  <a:pt x="27990" y="63330"/>
                </a:lnTo>
                <a:lnTo>
                  <a:pt x="27670" y="62970"/>
                </a:lnTo>
                <a:lnTo>
                  <a:pt x="27670" y="62720"/>
                </a:lnTo>
                <a:lnTo>
                  <a:pt x="27680" y="62720"/>
                </a:lnTo>
                <a:lnTo>
                  <a:pt x="28070" y="62540"/>
                </a:lnTo>
                <a:lnTo>
                  <a:pt x="28550" y="62330"/>
                </a:lnTo>
                <a:lnTo>
                  <a:pt x="28880" y="62150"/>
                </a:lnTo>
                <a:lnTo>
                  <a:pt x="29330" y="62080"/>
                </a:lnTo>
                <a:lnTo>
                  <a:pt x="29710" y="62040"/>
                </a:lnTo>
                <a:lnTo>
                  <a:pt x="30170" y="61830"/>
                </a:lnTo>
                <a:lnTo>
                  <a:pt x="30550" y="61650"/>
                </a:lnTo>
                <a:lnTo>
                  <a:pt x="30950" y="61120"/>
                </a:lnTo>
                <a:lnTo>
                  <a:pt x="31490" y="60790"/>
                </a:lnTo>
                <a:lnTo>
                  <a:pt x="31940" y="60760"/>
                </a:lnTo>
                <a:lnTo>
                  <a:pt x="32220" y="60330"/>
                </a:lnTo>
                <a:lnTo>
                  <a:pt x="32400" y="59970"/>
                </a:lnTo>
                <a:lnTo>
                  <a:pt x="32720" y="59940"/>
                </a:lnTo>
                <a:lnTo>
                  <a:pt x="33130" y="59720"/>
                </a:lnTo>
                <a:lnTo>
                  <a:pt x="33780" y="59220"/>
                </a:lnTo>
                <a:lnTo>
                  <a:pt x="34120" y="58610"/>
                </a:lnTo>
                <a:lnTo>
                  <a:pt x="34450" y="58360"/>
                </a:lnTo>
                <a:lnTo>
                  <a:pt x="34520" y="58340"/>
                </a:lnTo>
                <a:lnTo>
                  <a:pt x="34690" y="58290"/>
                </a:lnTo>
                <a:lnTo>
                  <a:pt x="34900" y="58540"/>
                </a:lnTo>
                <a:lnTo>
                  <a:pt x="35150" y="58720"/>
                </a:lnTo>
                <a:lnTo>
                  <a:pt x="35370" y="58740"/>
                </a:lnTo>
                <a:lnTo>
                  <a:pt x="35420" y="58800"/>
                </a:lnTo>
                <a:lnTo>
                  <a:pt x="35680" y="59190"/>
                </a:lnTo>
                <a:lnTo>
                  <a:pt x="35680" y="59590"/>
                </a:lnTo>
                <a:lnTo>
                  <a:pt x="35540" y="59910"/>
                </a:lnTo>
                <a:lnTo>
                  <a:pt x="35370" y="60190"/>
                </a:lnTo>
                <a:lnTo>
                  <a:pt x="35370" y="60650"/>
                </a:lnTo>
                <a:lnTo>
                  <a:pt x="35490" y="61070"/>
                </a:lnTo>
                <a:lnTo>
                  <a:pt x="35680" y="61480"/>
                </a:lnTo>
                <a:lnTo>
                  <a:pt x="35990" y="61850"/>
                </a:lnTo>
                <a:lnTo>
                  <a:pt x="36340" y="62080"/>
                </a:lnTo>
                <a:lnTo>
                  <a:pt x="36820" y="62250"/>
                </a:lnTo>
                <a:lnTo>
                  <a:pt x="37020" y="62460"/>
                </a:lnTo>
                <a:lnTo>
                  <a:pt x="37090" y="62780"/>
                </a:lnTo>
                <a:lnTo>
                  <a:pt x="37110" y="63080"/>
                </a:lnTo>
                <a:lnTo>
                  <a:pt x="37080" y="63430"/>
                </a:lnTo>
                <a:lnTo>
                  <a:pt x="37080" y="63870"/>
                </a:lnTo>
                <a:lnTo>
                  <a:pt x="37060" y="64330"/>
                </a:lnTo>
                <a:lnTo>
                  <a:pt x="37140" y="64580"/>
                </a:lnTo>
                <a:lnTo>
                  <a:pt x="37320" y="64770"/>
                </a:lnTo>
                <a:lnTo>
                  <a:pt x="37600" y="64930"/>
                </a:lnTo>
                <a:lnTo>
                  <a:pt x="37880" y="65000"/>
                </a:lnTo>
                <a:lnTo>
                  <a:pt x="38070" y="65000"/>
                </a:lnTo>
                <a:lnTo>
                  <a:pt x="38430" y="64770"/>
                </a:lnTo>
                <a:lnTo>
                  <a:pt x="38690" y="64580"/>
                </a:lnTo>
                <a:lnTo>
                  <a:pt x="38870" y="64540"/>
                </a:lnTo>
                <a:lnTo>
                  <a:pt x="39100" y="64540"/>
                </a:lnTo>
                <a:lnTo>
                  <a:pt x="39390" y="64610"/>
                </a:lnTo>
                <a:lnTo>
                  <a:pt x="39480" y="64680"/>
                </a:lnTo>
                <a:lnTo>
                  <a:pt x="39410" y="64890"/>
                </a:lnTo>
                <a:lnTo>
                  <a:pt x="39410" y="65370"/>
                </a:lnTo>
                <a:lnTo>
                  <a:pt x="39320" y="65650"/>
                </a:lnTo>
                <a:lnTo>
                  <a:pt x="39200" y="65850"/>
                </a:lnTo>
                <a:lnTo>
                  <a:pt x="39170" y="66190"/>
                </a:lnTo>
                <a:lnTo>
                  <a:pt x="39240" y="66670"/>
                </a:lnTo>
                <a:lnTo>
                  <a:pt x="39350" y="66870"/>
                </a:lnTo>
                <a:lnTo>
                  <a:pt x="39510" y="67040"/>
                </a:lnTo>
                <a:lnTo>
                  <a:pt x="39770" y="67320"/>
                </a:lnTo>
                <a:lnTo>
                  <a:pt x="39840" y="67750"/>
                </a:lnTo>
                <a:lnTo>
                  <a:pt x="39860" y="68400"/>
                </a:lnTo>
                <a:lnTo>
                  <a:pt x="39880" y="68770"/>
                </a:lnTo>
                <a:lnTo>
                  <a:pt x="40310" y="68850"/>
                </a:lnTo>
                <a:lnTo>
                  <a:pt x="40650" y="68960"/>
                </a:lnTo>
                <a:lnTo>
                  <a:pt x="40800" y="69300"/>
                </a:lnTo>
                <a:lnTo>
                  <a:pt x="41250" y="69840"/>
                </a:lnTo>
                <a:lnTo>
                  <a:pt x="41720" y="70350"/>
                </a:lnTo>
                <a:lnTo>
                  <a:pt x="42100" y="70920"/>
                </a:lnTo>
                <a:lnTo>
                  <a:pt x="42210" y="71310"/>
                </a:lnTo>
                <a:lnTo>
                  <a:pt x="42230" y="71740"/>
                </a:lnTo>
                <a:lnTo>
                  <a:pt x="42360" y="72300"/>
                </a:lnTo>
                <a:lnTo>
                  <a:pt x="42360" y="72730"/>
                </a:lnTo>
                <a:lnTo>
                  <a:pt x="42350" y="72780"/>
                </a:lnTo>
                <a:lnTo>
                  <a:pt x="42170" y="73270"/>
                </a:lnTo>
                <a:lnTo>
                  <a:pt x="42160" y="7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Lipk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8230" y="10090"/>
                </a:moveTo>
                <a:lnTo>
                  <a:pt x="48300" y="10320"/>
                </a:lnTo>
                <a:lnTo>
                  <a:pt x="48320" y="11330"/>
                </a:lnTo>
                <a:lnTo>
                  <a:pt x="48320" y="11970"/>
                </a:lnTo>
                <a:lnTo>
                  <a:pt x="48460" y="12410"/>
                </a:lnTo>
                <a:lnTo>
                  <a:pt x="48560" y="12930"/>
                </a:lnTo>
                <a:lnTo>
                  <a:pt x="48560" y="13330"/>
                </a:lnTo>
                <a:lnTo>
                  <a:pt x="48490" y="13510"/>
                </a:lnTo>
                <a:lnTo>
                  <a:pt x="48300" y="13600"/>
                </a:lnTo>
                <a:lnTo>
                  <a:pt x="48020" y="13630"/>
                </a:lnTo>
                <a:lnTo>
                  <a:pt x="47790" y="13820"/>
                </a:lnTo>
                <a:lnTo>
                  <a:pt x="47790" y="14200"/>
                </a:lnTo>
                <a:lnTo>
                  <a:pt x="47810" y="14420"/>
                </a:lnTo>
                <a:lnTo>
                  <a:pt x="47800" y="14820"/>
                </a:lnTo>
                <a:lnTo>
                  <a:pt x="47790" y="15040"/>
                </a:lnTo>
                <a:lnTo>
                  <a:pt x="47680" y="15120"/>
                </a:lnTo>
                <a:lnTo>
                  <a:pt x="47490" y="15090"/>
                </a:lnTo>
                <a:lnTo>
                  <a:pt x="47280" y="14920"/>
                </a:lnTo>
                <a:lnTo>
                  <a:pt x="47070" y="14850"/>
                </a:lnTo>
                <a:lnTo>
                  <a:pt x="46890" y="14920"/>
                </a:lnTo>
                <a:lnTo>
                  <a:pt x="46770" y="15170"/>
                </a:lnTo>
                <a:lnTo>
                  <a:pt x="46770" y="15590"/>
                </a:lnTo>
                <a:lnTo>
                  <a:pt x="46780" y="16010"/>
                </a:lnTo>
                <a:lnTo>
                  <a:pt x="46740" y="16460"/>
                </a:lnTo>
                <a:lnTo>
                  <a:pt x="46590" y="16940"/>
                </a:lnTo>
                <a:lnTo>
                  <a:pt x="46330" y="17210"/>
                </a:lnTo>
                <a:lnTo>
                  <a:pt x="46070" y="17440"/>
                </a:lnTo>
                <a:lnTo>
                  <a:pt x="45760" y="17630"/>
                </a:lnTo>
                <a:lnTo>
                  <a:pt x="45550" y="17730"/>
                </a:lnTo>
                <a:lnTo>
                  <a:pt x="45450" y="18030"/>
                </a:lnTo>
                <a:lnTo>
                  <a:pt x="45460" y="18380"/>
                </a:lnTo>
                <a:lnTo>
                  <a:pt x="45630" y="18480"/>
                </a:lnTo>
                <a:lnTo>
                  <a:pt x="45600" y="18630"/>
                </a:lnTo>
                <a:lnTo>
                  <a:pt x="45390" y="19520"/>
                </a:lnTo>
                <a:lnTo>
                  <a:pt x="45180" y="19600"/>
                </a:lnTo>
                <a:lnTo>
                  <a:pt x="44610" y="19470"/>
                </a:lnTo>
                <a:lnTo>
                  <a:pt x="44350" y="19250"/>
                </a:lnTo>
                <a:lnTo>
                  <a:pt x="44070" y="18740"/>
                </a:lnTo>
                <a:lnTo>
                  <a:pt x="43830" y="18500"/>
                </a:lnTo>
                <a:lnTo>
                  <a:pt x="43590" y="18230"/>
                </a:lnTo>
                <a:lnTo>
                  <a:pt x="43410" y="17960"/>
                </a:lnTo>
                <a:lnTo>
                  <a:pt x="43200" y="17640"/>
                </a:lnTo>
                <a:lnTo>
                  <a:pt x="42660" y="16970"/>
                </a:lnTo>
                <a:lnTo>
                  <a:pt x="42350" y="16460"/>
                </a:lnTo>
                <a:lnTo>
                  <a:pt x="42120" y="16090"/>
                </a:lnTo>
                <a:lnTo>
                  <a:pt x="41750" y="15350"/>
                </a:lnTo>
                <a:lnTo>
                  <a:pt x="41350" y="14880"/>
                </a:lnTo>
                <a:lnTo>
                  <a:pt x="41470" y="14550"/>
                </a:lnTo>
                <a:lnTo>
                  <a:pt x="41770" y="14410"/>
                </a:lnTo>
                <a:lnTo>
                  <a:pt x="42100" y="14240"/>
                </a:lnTo>
                <a:lnTo>
                  <a:pt x="42420" y="13940"/>
                </a:lnTo>
                <a:lnTo>
                  <a:pt x="42520" y="13300"/>
                </a:lnTo>
                <a:lnTo>
                  <a:pt x="42520" y="12670"/>
                </a:lnTo>
                <a:lnTo>
                  <a:pt x="42390" y="12400"/>
                </a:lnTo>
                <a:lnTo>
                  <a:pt x="42100" y="12300"/>
                </a:lnTo>
                <a:lnTo>
                  <a:pt x="41700" y="11830"/>
                </a:lnTo>
                <a:lnTo>
                  <a:pt x="41320" y="11190"/>
                </a:lnTo>
                <a:lnTo>
                  <a:pt x="41250" y="10840"/>
                </a:lnTo>
                <a:lnTo>
                  <a:pt x="40970" y="9890"/>
                </a:lnTo>
                <a:lnTo>
                  <a:pt x="41310" y="9480"/>
                </a:lnTo>
                <a:lnTo>
                  <a:pt x="41940" y="9910"/>
                </a:lnTo>
                <a:lnTo>
                  <a:pt x="42660" y="9900"/>
                </a:lnTo>
                <a:lnTo>
                  <a:pt x="43680" y="9630"/>
                </a:lnTo>
                <a:lnTo>
                  <a:pt x="44110" y="9520"/>
                </a:lnTo>
                <a:lnTo>
                  <a:pt x="44120" y="9620"/>
                </a:lnTo>
                <a:lnTo>
                  <a:pt x="44330" y="9600"/>
                </a:lnTo>
                <a:lnTo>
                  <a:pt x="44620" y="9750"/>
                </a:lnTo>
                <a:lnTo>
                  <a:pt x="46380" y="9720"/>
                </a:lnTo>
                <a:lnTo>
                  <a:pt x="47620" y="10060"/>
                </a:lnTo>
                <a:lnTo>
                  <a:pt x="48230" y="1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Čučer Sand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0970" y="9890"/>
                </a:moveTo>
                <a:lnTo>
                  <a:pt x="41250" y="10840"/>
                </a:lnTo>
                <a:lnTo>
                  <a:pt x="41320" y="11190"/>
                </a:lnTo>
                <a:lnTo>
                  <a:pt x="41700" y="11830"/>
                </a:lnTo>
                <a:lnTo>
                  <a:pt x="42100" y="12300"/>
                </a:lnTo>
                <a:lnTo>
                  <a:pt x="42390" y="12400"/>
                </a:lnTo>
                <a:lnTo>
                  <a:pt x="42520" y="12670"/>
                </a:lnTo>
                <a:lnTo>
                  <a:pt x="42520" y="13300"/>
                </a:lnTo>
                <a:lnTo>
                  <a:pt x="42420" y="13940"/>
                </a:lnTo>
                <a:lnTo>
                  <a:pt x="42100" y="14240"/>
                </a:lnTo>
                <a:lnTo>
                  <a:pt x="41770" y="14410"/>
                </a:lnTo>
                <a:lnTo>
                  <a:pt x="41470" y="14550"/>
                </a:lnTo>
                <a:lnTo>
                  <a:pt x="41270" y="14480"/>
                </a:lnTo>
                <a:lnTo>
                  <a:pt x="40740" y="14650"/>
                </a:lnTo>
                <a:lnTo>
                  <a:pt x="40430" y="15420"/>
                </a:lnTo>
                <a:lnTo>
                  <a:pt x="39910" y="16370"/>
                </a:lnTo>
                <a:lnTo>
                  <a:pt x="39730" y="17020"/>
                </a:lnTo>
                <a:lnTo>
                  <a:pt x="39650" y="18080"/>
                </a:lnTo>
                <a:lnTo>
                  <a:pt x="39730" y="19730"/>
                </a:lnTo>
                <a:lnTo>
                  <a:pt x="39430" y="19850"/>
                </a:lnTo>
                <a:lnTo>
                  <a:pt x="39370" y="19950"/>
                </a:lnTo>
                <a:lnTo>
                  <a:pt x="39240" y="19810"/>
                </a:lnTo>
                <a:lnTo>
                  <a:pt x="39130" y="19540"/>
                </a:lnTo>
                <a:lnTo>
                  <a:pt x="38860" y="19070"/>
                </a:lnTo>
                <a:lnTo>
                  <a:pt x="38580" y="18810"/>
                </a:lnTo>
                <a:lnTo>
                  <a:pt x="38280" y="18880"/>
                </a:lnTo>
                <a:lnTo>
                  <a:pt x="38040" y="19140"/>
                </a:lnTo>
                <a:lnTo>
                  <a:pt x="38010" y="19620"/>
                </a:lnTo>
                <a:lnTo>
                  <a:pt x="38010" y="19950"/>
                </a:lnTo>
                <a:lnTo>
                  <a:pt x="37770" y="20270"/>
                </a:lnTo>
                <a:lnTo>
                  <a:pt x="37390" y="19980"/>
                </a:lnTo>
                <a:lnTo>
                  <a:pt x="36970" y="19930"/>
                </a:lnTo>
                <a:lnTo>
                  <a:pt x="36970" y="19260"/>
                </a:lnTo>
                <a:lnTo>
                  <a:pt x="36360" y="17900"/>
                </a:lnTo>
                <a:lnTo>
                  <a:pt x="35280" y="16840"/>
                </a:lnTo>
                <a:lnTo>
                  <a:pt x="34900" y="16620"/>
                </a:lnTo>
                <a:lnTo>
                  <a:pt x="34920" y="16530"/>
                </a:lnTo>
                <a:lnTo>
                  <a:pt x="35060" y="16530"/>
                </a:lnTo>
                <a:lnTo>
                  <a:pt x="35750" y="16530"/>
                </a:lnTo>
                <a:lnTo>
                  <a:pt x="35170" y="14810"/>
                </a:lnTo>
                <a:lnTo>
                  <a:pt x="35170" y="13870"/>
                </a:lnTo>
                <a:lnTo>
                  <a:pt x="36210" y="12780"/>
                </a:lnTo>
                <a:lnTo>
                  <a:pt x="36450" y="12000"/>
                </a:lnTo>
                <a:lnTo>
                  <a:pt x="36790" y="11530"/>
                </a:lnTo>
                <a:lnTo>
                  <a:pt x="37130" y="10960"/>
                </a:lnTo>
                <a:lnTo>
                  <a:pt x="37260" y="10750"/>
                </a:lnTo>
                <a:lnTo>
                  <a:pt x="37360" y="10610"/>
                </a:lnTo>
                <a:lnTo>
                  <a:pt x="37860" y="10570"/>
                </a:lnTo>
                <a:lnTo>
                  <a:pt x="39090" y="11040"/>
                </a:lnTo>
                <a:lnTo>
                  <a:pt x="39470" y="11010"/>
                </a:lnTo>
                <a:lnTo>
                  <a:pt x="39430" y="10680"/>
                </a:lnTo>
                <a:lnTo>
                  <a:pt x="39180" y="10260"/>
                </a:lnTo>
                <a:lnTo>
                  <a:pt x="39130" y="9910"/>
                </a:lnTo>
                <a:lnTo>
                  <a:pt x="39460" y="9970"/>
                </a:lnTo>
                <a:lnTo>
                  <a:pt x="40150" y="10430"/>
                </a:lnTo>
                <a:lnTo>
                  <a:pt x="40300" y="9840"/>
                </a:lnTo>
                <a:lnTo>
                  <a:pt x="40440" y="9990"/>
                </a:lnTo>
                <a:lnTo>
                  <a:pt x="40810" y="10080"/>
                </a:lnTo>
                <a:lnTo>
                  <a:pt x="40970" y="9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Gjorče Petrov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4900" y="16620"/>
                </a:moveTo>
                <a:lnTo>
                  <a:pt x="35280" y="16840"/>
                </a:lnTo>
                <a:lnTo>
                  <a:pt x="36360" y="17900"/>
                </a:lnTo>
                <a:lnTo>
                  <a:pt x="36970" y="19260"/>
                </a:lnTo>
                <a:lnTo>
                  <a:pt x="36970" y="19930"/>
                </a:lnTo>
                <a:lnTo>
                  <a:pt x="36970" y="20260"/>
                </a:lnTo>
                <a:lnTo>
                  <a:pt x="36970" y="21320"/>
                </a:lnTo>
                <a:lnTo>
                  <a:pt x="36950" y="22040"/>
                </a:lnTo>
                <a:lnTo>
                  <a:pt x="36050" y="21960"/>
                </a:lnTo>
                <a:lnTo>
                  <a:pt x="35510" y="21260"/>
                </a:lnTo>
                <a:lnTo>
                  <a:pt x="35130" y="20380"/>
                </a:lnTo>
                <a:lnTo>
                  <a:pt x="34720" y="19620"/>
                </a:lnTo>
                <a:lnTo>
                  <a:pt x="34610" y="18990"/>
                </a:lnTo>
                <a:lnTo>
                  <a:pt x="34320" y="18660"/>
                </a:lnTo>
                <a:lnTo>
                  <a:pt x="34040" y="18700"/>
                </a:lnTo>
                <a:lnTo>
                  <a:pt x="33830" y="18960"/>
                </a:lnTo>
                <a:lnTo>
                  <a:pt x="33450" y="19030"/>
                </a:lnTo>
                <a:lnTo>
                  <a:pt x="33120" y="18850"/>
                </a:lnTo>
                <a:lnTo>
                  <a:pt x="32870" y="18230"/>
                </a:lnTo>
                <a:lnTo>
                  <a:pt x="32790" y="17340"/>
                </a:lnTo>
                <a:lnTo>
                  <a:pt x="32880" y="16980"/>
                </a:lnTo>
                <a:lnTo>
                  <a:pt x="33200" y="16840"/>
                </a:lnTo>
                <a:lnTo>
                  <a:pt x="33320" y="16800"/>
                </a:lnTo>
                <a:lnTo>
                  <a:pt x="34480" y="17030"/>
                </a:lnTo>
                <a:lnTo>
                  <a:pt x="34850" y="16950"/>
                </a:lnTo>
                <a:lnTo>
                  <a:pt x="34900" y="16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Saraj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2880" y="16980"/>
                </a:moveTo>
                <a:lnTo>
                  <a:pt x="32790" y="17340"/>
                </a:lnTo>
                <a:lnTo>
                  <a:pt x="32870" y="18230"/>
                </a:lnTo>
                <a:lnTo>
                  <a:pt x="33120" y="18850"/>
                </a:lnTo>
                <a:lnTo>
                  <a:pt x="33450" y="19030"/>
                </a:lnTo>
                <a:lnTo>
                  <a:pt x="33830" y="18960"/>
                </a:lnTo>
                <a:lnTo>
                  <a:pt x="34040" y="18700"/>
                </a:lnTo>
                <a:lnTo>
                  <a:pt x="34320" y="18660"/>
                </a:lnTo>
                <a:lnTo>
                  <a:pt x="34610" y="18990"/>
                </a:lnTo>
                <a:lnTo>
                  <a:pt x="34720" y="19620"/>
                </a:lnTo>
                <a:lnTo>
                  <a:pt x="35130" y="20380"/>
                </a:lnTo>
                <a:lnTo>
                  <a:pt x="35510" y="21260"/>
                </a:lnTo>
                <a:lnTo>
                  <a:pt x="36050" y="21960"/>
                </a:lnTo>
                <a:lnTo>
                  <a:pt x="36950" y="22040"/>
                </a:lnTo>
                <a:lnTo>
                  <a:pt x="36930" y="22740"/>
                </a:lnTo>
                <a:lnTo>
                  <a:pt x="36930" y="23620"/>
                </a:lnTo>
                <a:lnTo>
                  <a:pt x="36990" y="23770"/>
                </a:lnTo>
                <a:lnTo>
                  <a:pt x="36870" y="23990"/>
                </a:lnTo>
                <a:lnTo>
                  <a:pt x="36500" y="24030"/>
                </a:lnTo>
                <a:lnTo>
                  <a:pt x="36070" y="24030"/>
                </a:lnTo>
                <a:lnTo>
                  <a:pt x="35470" y="24370"/>
                </a:lnTo>
                <a:lnTo>
                  <a:pt x="34780" y="24910"/>
                </a:lnTo>
                <a:lnTo>
                  <a:pt x="34380" y="25300"/>
                </a:lnTo>
                <a:lnTo>
                  <a:pt x="33950" y="25800"/>
                </a:lnTo>
                <a:lnTo>
                  <a:pt x="33490" y="26140"/>
                </a:lnTo>
                <a:lnTo>
                  <a:pt x="32630" y="26450"/>
                </a:lnTo>
                <a:lnTo>
                  <a:pt x="32120" y="26680"/>
                </a:lnTo>
                <a:lnTo>
                  <a:pt x="31950" y="27030"/>
                </a:lnTo>
                <a:lnTo>
                  <a:pt x="31940" y="27140"/>
                </a:lnTo>
                <a:lnTo>
                  <a:pt x="31780" y="27050"/>
                </a:lnTo>
                <a:lnTo>
                  <a:pt x="31590" y="26960"/>
                </a:lnTo>
                <a:lnTo>
                  <a:pt x="31130" y="26400"/>
                </a:lnTo>
                <a:lnTo>
                  <a:pt x="30900" y="26370"/>
                </a:lnTo>
                <a:lnTo>
                  <a:pt x="30630" y="26070"/>
                </a:lnTo>
                <a:lnTo>
                  <a:pt x="30630" y="25600"/>
                </a:lnTo>
                <a:lnTo>
                  <a:pt x="30720" y="24800"/>
                </a:lnTo>
                <a:lnTo>
                  <a:pt x="30840" y="24130"/>
                </a:lnTo>
                <a:lnTo>
                  <a:pt x="30970" y="23540"/>
                </a:lnTo>
                <a:lnTo>
                  <a:pt x="31000" y="22930"/>
                </a:lnTo>
                <a:lnTo>
                  <a:pt x="30880" y="22740"/>
                </a:lnTo>
                <a:lnTo>
                  <a:pt x="30400" y="22460"/>
                </a:lnTo>
                <a:lnTo>
                  <a:pt x="29940" y="22120"/>
                </a:lnTo>
                <a:lnTo>
                  <a:pt x="29510" y="21940"/>
                </a:lnTo>
                <a:lnTo>
                  <a:pt x="29140" y="21850"/>
                </a:lnTo>
                <a:lnTo>
                  <a:pt x="29150" y="21800"/>
                </a:lnTo>
                <a:lnTo>
                  <a:pt x="29160" y="21600"/>
                </a:lnTo>
                <a:lnTo>
                  <a:pt x="29260" y="21510"/>
                </a:lnTo>
                <a:lnTo>
                  <a:pt x="29440" y="21420"/>
                </a:lnTo>
                <a:lnTo>
                  <a:pt x="29920" y="21320"/>
                </a:lnTo>
                <a:lnTo>
                  <a:pt x="30330" y="21140"/>
                </a:lnTo>
                <a:lnTo>
                  <a:pt x="30590" y="21050"/>
                </a:lnTo>
                <a:lnTo>
                  <a:pt x="30590" y="20680"/>
                </a:lnTo>
                <a:lnTo>
                  <a:pt x="30290" y="20120"/>
                </a:lnTo>
                <a:lnTo>
                  <a:pt x="30200" y="19750"/>
                </a:lnTo>
                <a:lnTo>
                  <a:pt x="30230" y="19480"/>
                </a:lnTo>
                <a:lnTo>
                  <a:pt x="30460" y="19210"/>
                </a:lnTo>
                <a:lnTo>
                  <a:pt x="30800" y="19060"/>
                </a:lnTo>
                <a:lnTo>
                  <a:pt x="30940" y="18870"/>
                </a:lnTo>
                <a:lnTo>
                  <a:pt x="30940" y="18440"/>
                </a:lnTo>
                <a:lnTo>
                  <a:pt x="30800" y="18020"/>
                </a:lnTo>
                <a:lnTo>
                  <a:pt x="30600" y="18060"/>
                </a:lnTo>
                <a:lnTo>
                  <a:pt x="30370" y="18210"/>
                </a:lnTo>
                <a:lnTo>
                  <a:pt x="30120" y="18210"/>
                </a:lnTo>
                <a:lnTo>
                  <a:pt x="29830" y="17870"/>
                </a:lnTo>
                <a:lnTo>
                  <a:pt x="29550" y="17600"/>
                </a:lnTo>
                <a:lnTo>
                  <a:pt x="29690" y="17400"/>
                </a:lnTo>
                <a:lnTo>
                  <a:pt x="30090" y="17210"/>
                </a:lnTo>
                <a:lnTo>
                  <a:pt x="30600" y="17170"/>
                </a:lnTo>
                <a:lnTo>
                  <a:pt x="31030" y="17090"/>
                </a:lnTo>
                <a:lnTo>
                  <a:pt x="31460" y="17090"/>
                </a:lnTo>
                <a:lnTo>
                  <a:pt x="31890" y="17020"/>
                </a:lnTo>
                <a:lnTo>
                  <a:pt x="32280" y="16550"/>
                </a:lnTo>
                <a:lnTo>
                  <a:pt x="32510" y="17150"/>
                </a:lnTo>
                <a:lnTo>
                  <a:pt x="32880" y="1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Jegunovc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2280" y="16550"/>
                </a:moveTo>
                <a:lnTo>
                  <a:pt x="31890" y="17020"/>
                </a:lnTo>
                <a:lnTo>
                  <a:pt x="31460" y="17090"/>
                </a:lnTo>
                <a:lnTo>
                  <a:pt x="31030" y="17090"/>
                </a:lnTo>
                <a:lnTo>
                  <a:pt x="30600" y="17170"/>
                </a:lnTo>
                <a:lnTo>
                  <a:pt x="30090" y="17210"/>
                </a:lnTo>
                <a:lnTo>
                  <a:pt x="29690" y="17400"/>
                </a:lnTo>
                <a:lnTo>
                  <a:pt x="29550" y="17600"/>
                </a:lnTo>
                <a:lnTo>
                  <a:pt x="29830" y="17870"/>
                </a:lnTo>
                <a:lnTo>
                  <a:pt x="30120" y="18210"/>
                </a:lnTo>
                <a:lnTo>
                  <a:pt x="30370" y="18210"/>
                </a:lnTo>
                <a:lnTo>
                  <a:pt x="30600" y="18060"/>
                </a:lnTo>
                <a:lnTo>
                  <a:pt x="30800" y="18020"/>
                </a:lnTo>
                <a:lnTo>
                  <a:pt x="30940" y="18440"/>
                </a:lnTo>
                <a:lnTo>
                  <a:pt x="30940" y="18870"/>
                </a:lnTo>
                <a:lnTo>
                  <a:pt x="30800" y="19060"/>
                </a:lnTo>
                <a:lnTo>
                  <a:pt x="30460" y="19210"/>
                </a:lnTo>
                <a:lnTo>
                  <a:pt x="30230" y="19480"/>
                </a:lnTo>
                <a:lnTo>
                  <a:pt x="30200" y="19750"/>
                </a:lnTo>
                <a:lnTo>
                  <a:pt x="30290" y="20120"/>
                </a:lnTo>
                <a:lnTo>
                  <a:pt x="30590" y="20680"/>
                </a:lnTo>
                <a:lnTo>
                  <a:pt x="30590" y="21050"/>
                </a:lnTo>
                <a:lnTo>
                  <a:pt x="30330" y="21140"/>
                </a:lnTo>
                <a:lnTo>
                  <a:pt x="29920" y="21320"/>
                </a:lnTo>
                <a:lnTo>
                  <a:pt x="29440" y="21420"/>
                </a:lnTo>
                <a:lnTo>
                  <a:pt x="29260" y="21510"/>
                </a:lnTo>
                <a:lnTo>
                  <a:pt x="29160" y="21600"/>
                </a:lnTo>
                <a:lnTo>
                  <a:pt x="29150" y="21800"/>
                </a:lnTo>
                <a:lnTo>
                  <a:pt x="28920" y="21820"/>
                </a:lnTo>
                <a:lnTo>
                  <a:pt x="28580" y="21820"/>
                </a:lnTo>
                <a:lnTo>
                  <a:pt x="28400" y="21920"/>
                </a:lnTo>
                <a:lnTo>
                  <a:pt x="28210" y="22210"/>
                </a:lnTo>
                <a:lnTo>
                  <a:pt x="27940" y="22210"/>
                </a:lnTo>
                <a:lnTo>
                  <a:pt x="27230" y="22140"/>
                </a:lnTo>
                <a:lnTo>
                  <a:pt x="26810" y="21990"/>
                </a:lnTo>
                <a:lnTo>
                  <a:pt x="26730" y="21820"/>
                </a:lnTo>
                <a:lnTo>
                  <a:pt x="26940" y="21600"/>
                </a:lnTo>
                <a:lnTo>
                  <a:pt x="26940" y="21280"/>
                </a:lnTo>
                <a:lnTo>
                  <a:pt x="26760" y="21140"/>
                </a:lnTo>
                <a:lnTo>
                  <a:pt x="26500" y="21280"/>
                </a:lnTo>
                <a:lnTo>
                  <a:pt x="26100" y="21280"/>
                </a:lnTo>
                <a:lnTo>
                  <a:pt x="25490" y="21110"/>
                </a:lnTo>
                <a:lnTo>
                  <a:pt x="25360" y="21000"/>
                </a:lnTo>
                <a:lnTo>
                  <a:pt x="25360" y="20960"/>
                </a:lnTo>
                <a:lnTo>
                  <a:pt x="25290" y="20660"/>
                </a:lnTo>
                <a:lnTo>
                  <a:pt x="25260" y="20540"/>
                </a:lnTo>
                <a:lnTo>
                  <a:pt x="25390" y="20400"/>
                </a:lnTo>
                <a:lnTo>
                  <a:pt x="26370" y="20190"/>
                </a:lnTo>
                <a:lnTo>
                  <a:pt x="26970" y="20080"/>
                </a:lnTo>
                <a:lnTo>
                  <a:pt x="27520" y="19800"/>
                </a:lnTo>
                <a:lnTo>
                  <a:pt x="27760" y="19230"/>
                </a:lnTo>
                <a:lnTo>
                  <a:pt x="28160" y="18520"/>
                </a:lnTo>
                <a:lnTo>
                  <a:pt x="28470" y="18270"/>
                </a:lnTo>
                <a:lnTo>
                  <a:pt x="28840" y="17810"/>
                </a:lnTo>
                <a:lnTo>
                  <a:pt x="28890" y="17280"/>
                </a:lnTo>
                <a:lnTo>
                  <a:pt x="28760" y="16850"/>
                </a:lnTo>
                <a:lnTo>
                  <a:pt x="28500" y="16670"/>
                </a:lnTo>
                <a:lnTo>
                  <a:pt x="28160" y="16600"/>
                </a:lnTo>
                <a:lnTo>
                  <a:pt x="27870" y="16420"/>
                </a:lnTo>
                <a:lnTo>
                  <a:pt x="27550" y="15780"/>
                </a:lnTo>
                <a:lnTo>
                  <a:pt x="27080" y="15110"/>
                </a:lnTo>
                <a:lnTo>
                  <a:pt x="26550" y="14470"/>
                </a:lnTo>
                <a:lnTo>
                  <a:pt x="25980" y="13940"/>
                </a:lnTo>
                <a:lnTo>
                  <a:pt x="26260" y="13560"/>
                </a:lnTo>
                <a:lnTo>
                  <a:pt x="26950" y="12470"/>
                </a:lnTo>
                <a:lnTo>
                  <a:pt x="26970" y="12450"/>
                </a:lnTo>
                <a:lnTo>
                  <a:pt x="27730" y="11960"/>
                </a:lnTo>
                <a:lnTo>
                  <a:pt x="28010" y="11960"/>
                </a:lnTo>
                <a:lnTo>
                  <a:pt x="28250" y="12030"/>
                </a:lnTo>
                <a:lnTo>
                  <a:pt x="28720" y="12290"/>
                </a:lnTo>
                <a:lnTo>
                  <a:pt x="30070" y="13340"/>
                </a:lnTo>
                <a:lnTo>
                  <a:pt x="31330" y="14580"/>
                </a:lnTo>
                <a:lnTo>
                  <a:pt x="31900" y="15530"/>
                </a:lnTo>
                <a:lnTo>
                  <a:pt x="32090" y="15930"/>
                </a:lnTo>
                <a:lnTo>
                  <a:pt x="32160" y="16220"/>
                </a:lnTo>
                <a:lnTo>
                  <a:pt x="32280" y="1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Tearc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5980" y="13940"/>
                </a:moveTo>
                <a:lnTo>
                  <a:pt x="26550" y="14470"/>
                </a:lnTo>
                <a:lnTo>
                  <a:pt x="27080" y="15110"/>
                </a:lnTo>
                <a:lnTo>
                  <a:pt x="27550" y="15780"/>
                </a:lnTo>
                <a:lnTo>
                  <a:pt x="27870" y="16420"/>
                </a:lnTo>
                <a:lnTo>
                  <a:pt x="28160" y="16600"/>
                </a:lnTo>
                <a:lnTo>
                  <a:pt x="28500" y="16670"/>
                </a:lnTo>
                <a:lnTo>
                  <a:pt x="28760" y="16850"/>
                </a:lnTo>
                <a:lnTo>
                  <a:pt x="28890" y="17280"/>
                </a:lnTo>
                <a:lnTo>
                  <a:pt x="28840" y="17810"/>
                </a:lnTo>
                <a:lnTo>
                  <a:pt x="28470" y="18270"/>
                </a:lnTo>
                <a:lnTo>
                  <a:pt x="28160" y="18520"/>
                </a:lnTo>
                <a:lnTo>
                  <a:pt x="27760" y="19230"/>
                </a:lnTo>
                <a:lnTo>
                  <a:pt x="27520" y="19800"/>
                </a:lnTo>
                <a:lnTo>
                  <a:pt x="26970" y="20080"/>
                </a:lnTo>
                <a:lnTo>
                  <a:pt x="26370" y="20190"/>
                </a:lnTo>
                <a:lnTo>
                  <a:pt x="25390" y="20400"/>
                </a:lnTo>
                <a:lnTo>
                  <a:pt x="25260" y="20540"/>
                </a:lnTo>
                <a:lnTo>
                  <a:pt x="25290" y="20660"/>
                </a:lnTo>
                <a:lnTo>
                  <a:pt x="25210" y="20630"/>
                </a:lnTo>
                <a:lnTo>
                  <a:pt x="24930" y="20570"/>
                </a:lnTo>
                <a:lnTo>
                  <a:pt x="24620" y="20380"/>
                </a:lnTo>
                <a:lnTo>
                  <a:pt x="24520" y="20180"/>
                </a:lnTo>
                <a:lnTo>
                  <a:pt x="24520" y="19830"/>
                </a:lnTo>
                <a:lnTo>
                  <a:pt x="24520" y="19550"/>
                </a:lnTo>
                <a:lnTo>
                  <a:pt x="24620" y="19200"/>
                </a:lnTo>
                <a:lnTo>
                  <a:pt x="24480" y="18910"/>
                </a:lnTo>
                <a:lnTo>
                  <a:pt x="24220" y="18560"/>
                </a:lnTo>
                <a:lnTo>
                  <a:pt x="23910" y="18430"/>
                </a:lnTo>
                <a:lnTo>
                  <a:pt x="23690" y="18430"/>
                </a:lnTo>
                <a:lnTo>
                  <a:pt x="23390" y="18330"/>
                </a:lnTo>
                <a:lnTo>
                  <a:pt x="23270" y="17980"/>
                </a:lnTo>
                <a:lnTo>
                  <a:pt x="23080" y="17470"/>
                </a:lnTo>
                <a:lnTo>
                  <a:pt x="22800" y="16900"/>
                </a:lnTo>
                <a:lnTo>
                  <a:pt x="22490" y="16550"/>
                </a:lnTo>
                <a:lnTo>
                  <a:pt x="22150" y="16350"/>
                </a:lnTo>
                <a:lnTo>
                  <a:pt x="21700" y="16070"/>
                </a:lnTo>
                <a:lnTo>
                  <a:pt x="21510" y="15980"/>
                </a:lnTo>
                <a:lnTo>
                  <a:pt x="21800" y="15420"/>
                </a:lnTo>
                <a:lnTo>
                  <a:pt x="23360" y="14890"/>
                </a:lnTo>
                <a:lnTo>
                  <a:pt x="24380" y="14540"/>
                </a:lnTo>
                <a:lnTo>
                  <a:pt x="24770" y="14340"/>
                </a:lnTo>
                <a:lnTo>
                  <a:pt x="25680" y="14340"/>
                </a:lnTo>
                <a:lnTo>
                  <a:pt x="25980" y="13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Bogovinj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2750" y="23580"/>
                </a:moveTo>
                <a:lnTo>
                  <a:pt x="22760" y="23790"/>
                </a:lnTo>
                <a:lnTo>
                  <a:pt x="22780" y="24490"/>
                </a:lnTo>
                <a:lnTo>
                  <a:pt x="22920" y="24710"/>
                </a:lnTo>
                <a:lnTo>
                  <a:pt x="23400" y="24710"/>
                </a:lnTo>
                <a:lnTo>
                  <a:pt x="23800" y="24740"/>
                </a:lnTo>
                <a:lnTo>
                  <a:pt x="23780" y="25090"/>
                </a:lnTo>
                <a:lnTo>
                  <a:pt x="23660" y="25350"/>
                </a:lnTo>
                <a:lnTo>
                  <a:pt x="23520" y="25790"/>
                </a:lnTo>
                <a:lnTo>
                  <a:pt x="23280" y="26140"/>
                </a:lnTo>
                <a:lnTo>
                  <a:pt x="23020" y="26330"/>
                </a:lnTo>
                <a:lnTo>
                  <a:pt x="22640" y="26400"/>
                </a:lnTo>
                <a:lnTo>
                  <a:pt x="22470" y="26650"/>
                </a:lnTo>
                <a:lnTo>
                  <a:pt x="22500" y="26870"/>
                </a:lnTo>
                <a:lnTo>
                  <a:pt x="22620" y="27130"/>
                </a:lnTo>
                <a:lnTo>
                  <a:pt x="22660" y="27350"/>
                </a:lnTo>
                <a:lnTo>
                  <a:pt x="22620" y="27350"/>
                </a:lnTo>
                <a:lnTo>
                  <a:pt x="22410" y="27350"/>
                </a:lnTo>
                <a:lnTo>
                  <a:pt x="22260" y="27350"/>
                </a:lnTo>
                <a:lnTo>
                  <a:pt x="22020" y="27130"/>
                </a:lnTo>
                <a:lnTo>
                  <a:pt x="21550" y="27030"/>
                </a:lnTo>
                <a:lnTo>
                  <a:pt x="20650" y="26490"/>
                </a:lnTo>
                <a:lnTo>
                  <a:pt x="19630" y="25950"/>
                </a:lnTo>
                <a:lnTo>
                  <a:pt x="18470" y="25570"/>
                </a:lnTo>
                <a:lnTo>
                  <a:pt x="17360" y="25350"/>
                </a:lnTo>
                <a:lnTo>
                  <a:pt x="16270" y="25190"/>
                </a:lnTo>
                <a:lnTo>
                  <a:pt x="15860" y="25310"/>
                </a:lnTo>
                <a:lnTo>
                  <a:pt x="15790" y="25350"/>
                </a:lnTo>
                <a:lnTo>
                  <a:pt x="15640" y="23980"/>
                </a:lnTo>
                <a:lnTo>
                  <a:pt x="15690" y="23960"/>
                </a:lnTo>
                <a:lnTo>
                  <a:pt x="15740" y="23920"/>
                </a:lnTo>
                <a:lnTo>
                  <a:pt x="16090" y="23750"/>
                </a:lnTo>
                <a:lnTo>
                  <a:pt x="16490" y="23340"/>
                </a:lnTo>
                <a:lnTo>
                  <a:pt x="17040" y="23050"/>
                </a:lnTo>
                <a:lnTo>
                  <a:pt x="17650" y="22830"/>
                </a:lnTo>
                <a:lnTo>
                  <a:pt x="18080" y="22510"/>
                </a:lnTo>
                <a:lnTo>
                  <a:pt x="18430" y="22160"/>
                </a:lnTo>
                <a:lnTo>
                  <a:pt x="18840" y="21910"/>
                </a:lnTo>
                <a:lnTo>
                  <a:pt x="19380" y="21870"/>
                </a:lnTo>
                <a:lnTo>
                  <a:pt x="20330" y="22130"/>
                </a:lnTo>
                <a:lnTo>
                  <a:pt x="21420" y="22350"/>
                </a:lnTo>
                <a:lnTo>
                  <a:pt x="21750" y="22540"/>
                </a:lnTo>
                <a:lnTo>
                  <a:pt x="22130" y="22990"/>
                </a:lnTo>
                <a:lnTo>
                  <a:pt x="22600" y="23560"/>
                </a:lnTo>
                <a:lnTo>
                  <a:pt x="22750" y="23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Vrapcišt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2680" y="28480"/>
                </a:moveTo>
                <a:lnTo>
                  <a:pt x="22430" y="28590"/>
                </a:lnTo>
                <a:lnTo>
                  <a:pt x="22290" y="28750"/>
                </a:lnTo>
                <a:lnTo>
                  <a:pt x="22120" y="29010"/>
                </a:lnTo>
                <a:lnTo>
                  <a:pt x="22210" y="29450"/>
                </a:lnTo>
                <a:lnTo>
                  <a:pt x="22290" y="29770"/>
                </a:lnTo>
                <a:lnTo>
                  <a:pt x="21930" y="30180"/>
                </a:lnTo>
                <a:lnTo>
                  <a:pt x="21260" y="30400"/>
                </a:lnTo>
                <a:lnTo>
                  <a:pt x="20130" y="30120"/>
                </a:lnTo>
                <a:lnTo>
                  <a:pt x="19230" y="30240"/>
                </a:lnTo>
                <a:lnTo>
                  <a:pt x="18800" y="30630"/>
                </a:lnTo>
                <a:lnTo>
                  <a:pt x="18160" y="30530"/>
                </a:lnTo>
                <a:lnTo>
                  <a:pt x="17550" y="30180"/>
                </a:lnTo>
                <a:lnTo>
                  <a:pt x="17330" y="29860"/>
                </a:lnTo>
                <a:lnTo>
                  <a:pt x="17120" y="29260"/>
                </a:lnTo>
                <a:lnTo>
                  <a:pt x="16880" y="28970"/>
                </a:lnTo>
                <a:lnTo>
                  <a:pt x="16410" y="28910"/>
                </a:lnTo>
                <a:lnTo>
                  <a:pt x="15910" y="28910"/>
                </a:lnTo>
                <a:lnTo>
                  <a:pt x="15460" y="28880"/>
                </a:lnTo>
                <a:lnTo>
                  <a:pt x="15310" y="28800"/>
                </a:lnTo>
                <a:lnTo>
                  <a:pt x="14570" y="28480"/>
                </a:lnTo>
                <a:lnTo>
                  <a:pt x="14120" y="28020"/>
                </a:lnTo>
                <a:lnTo>
                  <a:pt x="14440" y="27670"/>
                </a:lnTo>
                <a:lnTo>
                  <a:pt x="14620" y="27350"/>
                </a:lnTo>
                <a:lnTo>
                  <a:pt x="14960" y="26770"/>
                </a:lnTo>
                <a:lnTo>
                  <a:pt x="15030" y="26650"/>
                </a:lnTo>
                <a:lnTo>
                  <a:pt x="15370" y="25820"/>
                </a:lnTo>
                <a:lnTo>
                  <a:pt x="15490" y="25720"/>
                </a:lnTo>
                <a:lnTo>
                  <a:pt x="15840" y="25720"/>
                </a:lnTo>
                <a:lnTo>
                  <a:pt x="15790" y="25350"/>
                </a:lnTo>
                <a:lnTo>
                  <a:pt x="15860" y="25310"/>
                </a:lnTo>
                <a:lnTo>
                  <a:pt x="16270" y="25190"/>
                </a:lnTo>
                <a:lnTo>
                  <a:pt x="17360" y="25350"/>
                </a:lnTo>
                <a:lnTo>
                  <a:pt x="18470" y="25570"/>
                </a:lnTo>
                <a:lnTo>
                  <a:pt x="19630" y="25950"/>
                </a:lnTo>
                <a:lnTo>
                  <a:pt x="20650" y="26490"/>
                </a:lnTo>
                <a:lnTo>
                  <a:pt x="21550" y="27030"/>
                </a:lnTo>
                <a:lnTo>
                  <a:pt x="22020" y="27130"/>
                </a:lnTo>
                <a:lnTo>
                  <a:pt x="22260" y="27350"/>
                </a:lnTo>
                <a:lnTo>
                  <a:pt x="22410" y="27350"/>
                </a:lnTo>
                <a:lnTo>
                  <a:pt x="22470" y="27540"/>
                </a:lnTo>
                <a:lnTo>
                  <a:pt x="22450" y="28080"/>
                </a:lnTo>
                <a:lnTo>
                  <a:pt x="22470" y="28400"/>
                </a:lnTo>
                <a:lnTo>
                  <a:pt x="22680" y="2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Kriva Palank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7640" y="14210"/>
                </a:moveTo>
                <a:lnTo>
                  <a:pt x="77630" y="14210"/>
                </a:lnTo>
                <a:lnTo>
                  <a:pt x="77030" y="14530"/>
                </a:lnTo>
                <a:lnTo>
                  <a:pt x="76700" y="14740"/>
                </a:lnTo>
                <a:lnTo>
                  <a:pt x="76070" y="15170"/>
                </a:lnTo>
                <a:lnTo>
                  <a:pt x="75450" y="15580"/>
                </a:lnTo>
                <a:lnTo>
                  <a:pt x="75080" y="16120"/>
                </a:lnTo>
                <a:lnTo>
                  <a:pt x="74690" y="16330"/>
                </a:lnTo>
                <a:lnTo>
                  <a:pt x="74450" y="16460"/>
                </a:lnTo>
                <a:lnTo>
                  <a:pt x="74450" y="16560"/>
                </a:lnTo>
                <a:lnTo>
                  <a:pt x="74070" y="16490"/>
                </a:lnTo>
                <a:lnTo>
                  <a:pt x="73890" y="16460"/>
                </a:lnTo>
                <a:lnTo>
                  <a:pt x="73740" y="16460"/>
                </a:lnTo>
                <a:lnTo>
                  <a:pt x="73480" y="16460"/>
                </a:lnTo>
                <a:lnTo>
                  <a:pt x="73250" y="16460"/>
                </a:lnTo>
                <a:lnTo>
                  <a:pt x="72820" y="16500"/>
                </a:lnTo>
                <a:lnTo>
                  <a:pt x="72280" y="16520"/>
                </a:lnTo>
                <a:lnTo>
                  <a:pt x="72060" y="16540"/>
                </a:lnTo>
                <a:lnTo>
                  <a:pt x="71960" y="16660"/>
                </a:lnTo>
                <a:lnTo>
                  <a:pt x="71960" y="16810"/>
                </a:lnTo>
                <a:lnTo>
                  <a:pt x="71500" y="16480"/>
                </a:lnTo>
                <a:lnTo>
                  <a:pt x="70940" y="16130"/>
                </a:lnTo>
                <a:lnTo>
                  <a:pt x="70320" y="15970"/>
                </a:lnTo>
                <a:lnTo>
                  <a:pt x="69950" y="15590"/>
                </a:lnTo>
                <a:lnTo>
                  <a:pt x="69690" y="15510"/>
                </a:lnTo>
                <a:lnTo>
                  <a:pt x="69470" y="15730"/>
                </a:lnTo>
                <a:lnTo>
                  <a:pt x="69170" y="15830"/>
                </a:lnTo>
                <a:lnTo>
                  <a:pt x="68490" y="15970"/>
                </a:lnTo>
                <a:lnTo>
                  <a:pt x="67950" y="16000"/>
                </a:lnTo>
                <a:lnTo>
                  <a:pt x="67420" y="15970"/>
                </a:lnTo>
                <a:lnTo>
                  <a:pt x="67040" y="15970"/>
                </a:lnTo>
                <a:lnTo>
                  <a:pt x="66860" y="15750"/>
                </a:lnTo>
                <a:lnTo>
                  <a:pt x="66890" y="15570"/>
                </a:lnTo>
                <a:lnTo>
                  <a:pt x="67010" y="15140"/>
                </a:lnTo>
                <a:lnTo>
                  <a:pt x="67040" y="14440"/>
                </a:lnTo>
                <a:lnTo>
                  <a:pt x="66910" y="13610"/>
                </a:lnTo>
                <a:lnTo>
                  <a:pt x="66660" y="13000"/>
                </a:lnTo>
                <a:lnTo>
                  <a:pt x="66430" y="11180"/>
                </a:lnTo>
                <a:lnTo>
                  <a:pt x="66330" y="10220"/>
                </a:lnTo>
                <a:lnTo>
                  <a:pt x="66560" y="9260"/>
                </a:lnTo>
                <a:lnTo>
                  <a:pt x="66490" y="8560"/>
                </a:lnTo>
                <a:lnTo>
                  <a:pt x="65880" y="7910"/>
                </a:lnTo>
                <a:lnTo>
                  <a:pt x="65140" y="7690"/>
                </a:lnTo>
                <a:lnTo>
                  <a:pt x="64720" y="7210"/>
                </a:lnTo>
                <a:lnTo>
                  <a:pt x="64570" y="6060"/>
                </a:lnTo>
                <a:lnTo>
                  <a:pt x="67950" y="4630"/>
                </a:lnTo>
                <a:lnTo>
                  <a:pt x="68880" y="3660"/>
                </a:lnTo>
                <a:lnTo>
                  <a:pt x="69210" y="3600"/>
                </a:lnTo>
                <a:lnTo>
                  <a:pt x="69360" y="3840"/>
                </a:lnTo>
                <a:lnTo>
                  <a:pt x="69390" y="4650"/>
                </a:lnTo>
                <a:lnTo>
                  <a:pt x="69490" y="5000"/>
                </a:lnTo>
                <a:lnTo>
                  <a:pt x="70010" y="5620"/>
                </a:lnTo>
                <a:lnTo>
                  <a:pt x="70580" y="6050"/>
                </a:lnTo>
                <a:lnTo>
                  <a:pt x="71210" y="6290"/>
                </a:lnTo>
                <a:lnTo>
                  <a:pt x="71910" y="6330"/>
                </a:lnTo>
                <a:lnTo>
                  <a:pt x="75400" y="11070"/>
                </a:lnTo>
                <a:lnTo>
                  <a:pt x="76740" y="12080"/>
                </a:lnTo>
                <a:lnTo>
                  <a:pt x="77210" y="13460"/>
                </a:lnTo>
                <a:lnTo>
                  <a:pt x="77640" y="14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Rankovc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4570" y="6060"/>
                </a:moveTo>
                <a:lnTo>
                  <a:pt x="64720" y="7210"/>
                </a:lnTo>
                <a:lnTo>
                  <a:pt x="65140" y="7690"/>
                </a:lnTo>
                <a:lnTo>
                  <a:pt x="65880" y="7910"/>
                </a:lnTo>
                <a:lnTo>
                  <a:pt x="66490" y="8560"/>
                </a:lnTo>
                <a:lnTo>
                  <a:pt x="66560" y="9260"/>
                </a:lnTo>
                <a:lnTo>
                  <a:pt x="66330" y="10220"/>
                </a:lnTo>
                <a:lnTo>
                  <a:pt x="66430" y="11180"/>
                </a:lnTo>
                <a:lnTo>
                  <a:pt x="66660" y="13000"/>
                </a:lnTo>
                <a:lnTo>
                  <a:pt x="66910" y="13610"/>
                </a:lnTo>
                <a:lnTo>
                  <a:pt x="67040" y="14440"/>
                </a:lnTo>
                <a:lnTo>
                  <a:pt x="67010" y="15140"/>
                </a:lnTo>
                <a:lnTo>
                  <a:pt x="66890" y="15570"/>
                </a:lnTo>
                <a:lnTo>
                  <a:pt x="66790" y="15580"/>
                </a:lnTo>
                <a:lnTo>
                  <a:pt x="66520" y="15710"/>
                </a:lnTo>
                <a:lnTo>
                  <a:pt x="66470" y="16120"/>
                </a:lnTo>
                <a:lnTo>
                  <a:pt x="66490" y="16450"/>
                </a:lnTo>
                <a:lnTo>
                  <a:pt x="66420" y="16600"/>
                </a:lnTo>
                <a:lnTo>
                  <a:pt x="66100" y="16750"/>
                </a:lnTo>
                <a:lnTo>
                  <a:pt x="65650" y="16860"/>
                </a:lnTo>
                <a:lnTo>
                  <a:pt x="65300" y="17030"/>
                </a:lnTo>
                <a:lnTo>
                  <a:pt x="64990" y="17050"/>
                </a:lnTo>
                <a:lnTo>
                  <a:pt x="64700" y="17050"/>
                </a:lnTo>
                <a:lnTo>
                  <a:pt x="64430" y="16840"/>
                </a:lnTo>
                <a:lnTo>
                  <a:pt x="64070" y="16490"/>
                </a:lnTo>
                <a:lnTo>
                  <a:pt x="63480" y="16040"/>
                </a:lnTo>
                <a:lnTo>
                  <a:pt x="63080" y="15520"/>
                </a:lnTo>
                <a:lnTo>
                  <a:pt x="62500" y="15210"/>
                </a:lnTo>
                <a:lnTo>
                  <a:pt x="62120" y="15170"/>
                </a:lnTo>
                <a:lnTo>
                  <a:pt x="61700" y="15170"/>
                </a:lnTo>
                <a:lnTo>
                  <a:pt x="61570" y="14950"/>
                </a:lnTo>
                <a:lnTo>
                  <a:pt x="61520" y="14390"/>
                </a:lnTo>
                <a:lnTo>
                  <a:pt x="61520" y="14190"/>
                </a:lnTo>
                <a:lnTo>
                  <a:pt x="61420" y="14090"/>
                </a:lnTo>
                <a:lnTo>
                  <a:pt x="61070" y="14090"/>
                </a:lnTo>
                <a:lnTo>
                  <a:pt x="60760" y="13800"/>
                </a:lnTo>
                <a:lnTo>
                  <a:pt x="60520" y="13510"/>
                </a:lnTo>
                <a:lnTo>
                  <a:pt x="60630" y="13520"/>
                </a:lnTo>
                <a:lnTo>
                  <a:pt x="60930" y="13520"/>
                </a:lnTo>
                <a:lnTo>
                  <a:pt x="61190" y="13480"/>
                </a:lnTo>
                <a:lnTo>
                  <a:pt x="61350" y="13260"/>
                </a:lnTo>
                <a:lnTo>
                  <a:pt x="61350" y="12960"/>
                </a:lnTo>
                <a:lnTo>
                  <a:pt x="61220" y="12610"/>
                </a:lnTo>
                <a:lnTo>
                  <a:pt x="60950" y="12180"/>
                </a:lnTo>
                <a:lnTo>
                  <a:pt x="60790" y="11900"/>
                </a:lnTo>
                <a:lnTo>
                  <a:pt x="60760" y="11660"/>
                </a:lnTo>
                <a:lnTo>
                  <a:pt x="60770" y="10980"/>
                </a:lnTo>
                <a:lnTo>
                  <a:pt x="60770" y="10610"/>
                </a:lnTo>
                <a:lnTo>
                  <a:pt x="60670" y="10420"/>
                </a:lnTo>
                <a:lnTo>
                  <a:pt x="60510" y="10120"/>
                </a:lnTo>
                <a:lnTo>
                  <a:pt x="60440" y="9790"/>
                </a:lnTo>
                <a:lnTo>
                  <a:pt x="60570" y="9510"/>
                </a:lnTo>
                <a:lnTo>
                  <a:pt x="61070" y="9420"/>
                </a:lnTo>
                <a:lnTo>
                  <a:pt x="61260" y="9400"/>
                </a:lnTo>
                <a:lnTo>
                  <a:pt x="61500" y="9120"/>
                </a:lnTo>
                <a:lnTo>
                  <a:pt x="61500" y="8810"/>
                </a:lnTo>
                <a:lnTo>
                  <a:pt x="61470" y="8310"/>
                </a:lnTo>
                <a:lnTo>
                  <a:pt x="61420" y="7900"/>
                </a:lnTo>
                <a:lnTo>
                  <a:pt x="61300" y="7560"/>
                </a:lnTo>
                <a:lnTo>
                  <a:pt x="61290" y="6860"/>
                </a:lnTo>
                <a:lnTo>
                  <a:pt x="61840" y="6920"/>
                </a:lnTo>
                <a:lnTo>
                  <a:pt x="63060" y="6700"/>
                </a:lnTo>
                <a:lnTo>
                  <a:pt x="64570" y="6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Staro Nagoričan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1290" y="6860"/>
                </a:moveTo>
                <a:lnTo>
                  <a:pt x="61300" y="7560"/>
                </a:lnTo>
                <a:lnTo>
                  <a:pt x="61420" y="7900"/>
                </a:lnTo>
                <a:lnTo>
                  <a:pt x="61470" y="8310"/>
                </a:lnTo>
                <a:lnTo>
                  <a:pt x="61500" y="8810"/>
                </a:lnTo>
                <a:lnTo>
                  <a:pt x="61500" y="9120"/>
                </a:lnTo>
                <a:lnTo>
                  <a:pt x="61260" y="9400"/>
                </a:lnTo>
                <a:lnTo>
                  <a:pt x="61070" y="9420"/>
                </a:lnTo>
                <a:lnTo>
                  <a:pt x="60570" y="9510"/>
                </a:lnTo>
                <a:lnTo>
                  <a:pt x="60440" y="9790"/>
                </a:lnTo>
                <a:lnTo>
                  <a:pt x="60510" y="10120"/>
                </a:lnTo>
                <a:lnTo>
                  <a:pt x="60670" y="10420"/>
                </a:lnTo>
                <a:lnTo>
                  <a:pt x="60770" y="10610"/>
                </a:lnTo>
                <a:lnTo>
                  <a:pt x="60770" y="10980"/>
                </a:lnTo>
                <a:lnTo>
                  <a:pt x="60760" y="11660"/>
                </a:lnTo>
                <a:lnTo>
                  <a:pt x="60790" y="11900"/>
                </a:lnTo>
                <a:lnTo>
                  <a:pt x="60950" y="12180"/>
                </a:lnTo>
                <a:lnTo>
                  <a:pt x="61220" y="12610"/>
                </a:lnTo>
                <a:lnTo>
                  <a:pt x="61350" y="12960"/>
                </a:lnTo>
                <a:lnTo>
                  <a:pt x="61350" y="13260"/>
                </a:lnTo>
                <a:lnTo>
                  <a:pt x="61190" y="13480"/>
                </a:lnTo>
                <a:lnTo>
                  <a:pt x="60930" y="13520"/>
                </a:lnTo>
                <a:lnTo>
                  <a:pt x="60630" y="13520"/>
                </a:lnTo>
                <a:lnTo>
                  <a:pt x="60520" y="13510"/>
                </a:lnTo>
                <a:lnTo>
                  <a:pt x="60290" y="13480"/>
                </a:lnTo>
                <a:lnTo>
                  <a:pt x="59890" y="13460"/>
                </a:lnTo>
                <a:lnTo>
                  <a:pt x="59530" y="13460"/>
                </a:lnTo>
                <a:lnTo>
                  <a:pt x="59360" y="13590"/>
                </a:lnTo>
                <a:lnTo>
                  <a:pt x="59360" y="13850"/>
                </a:lnTo>
                <a:lnTo>
                  <a:pt x="59390" y="14410"/>
                </a:lnTo>
                <a:lnTo>
                  <a:pt x="59390" y="14740"/>
                </a:lnTo>
                <a:lnTo>
                  <a:pt x="59360" y="15230"/>
                </a:lnTo>
                <a:lnTo>
                  <a:pt x="59020" y="15910"/>
                </a:lnTo>
                <a:lnTo>
                  <a:pt x="58670" y="16450"/>
                </a:lnTo>
                <a:lnTo>
                  <a:pt x="58250" y="16600"/>
                </a:lnTo>
                <a:lnTo>
                  <a:pt x="57800" y="16620"/>
                </a:lnTo>
                <a:lnTo>
                  <a:pt x="57760" y="16670"/>
                </a:lnTo>
                <a:lnTo>
                  <a:pt x="57620" y="16280"/>
                </a:lnTo>
                <a:lnTo>
                  <a:pt x="57520" y="15850"/>
                </a:lnTo>
                <a:lnTo>
                  <a:pt x="57360" y="15470"/>
                </a:lnTo>
                <a:lnTo>
                  <a:pt x="57120" y="15360"/>
                </a:lnTo>
                <a:lnTo>
                  <a:pt x="56810" y="15390"/>
                </a:lnTo>
                <a:lnTo>
                  <a:pt x="56610" y="15520"/>
                </a:lnTo>
                <a:lnTo>
                  <a:pt x="56530" y="15790"/>
                </a:lnTo>
                <a:lnTo>
                  <a:pt x="56520" y="16000"/>
                </a:lnTo>
                <a:lnTo>
                  <a:pt x="56360" y="16200"/>
                </a:lnTo>
                <a:lnTo>
                  <a:pt x="56250" y="16230"/>
                </a:lnTo>
                <a:lnTo>
                  <a:pt x="55950" y="16220"/>
                </a:lnTo>
                <a:lnTo>
                  <a:pt x="55340" y="16040"/>
                </a:lnTo>
                <a:lnTo>
                  <a:pt x="54980" y="15900"/>
                </a:lnTo>
                <a:lnTo>
                  <a:pt x="54830" y="15740"/>
                </a:lnTo>
                <a:lnTo>
                  <a:pt x="54670" y="15570"/>
                </a:lnTo>
                <a:lnTo>
                  <a:pt x="54430" y="15560"/>
                </a:lnTo>
                <a:lnTo>
                  <a:pt x="54020" y="15640"/>
                </a:lnTo>
                <a:lnTo>
                  <a:pt x="53740" y="15740"/>
                </a:lnTo>
                <a:lnTo>
                  <a:pt x="53490" y="15940"/>
                </a:lnTo>
                <a:lnTo>
                  <a:pt x="53160" y="16000"/>
                </a:lnTo>
                <a:lnTo>
                  <a:pt x="52800" y="16180"/>
                </a:lnTo>
                <a:lnTo>
                  <a:pt x="52630" y="16450"/>
                </a:lnTo>
                <a:lnTo>
                  <a:pt x="52350" y="16450"/>
                </a:lnTo>
                <a:lnTo>
                  <a:pt x="52070" y="16330"/>
                </a:lnTo>
                <a:lnTo>
                  <a:pt x="51850" y="16040"/>
                </a:lnTo>
                <a:lnTo>
                  <a:pt x="51480" y="15620"/>
                </a:lnTo>
                <a:lnTo>
                  <a:pt x="51160" y="15140"/>
                </a:lnTo>
                <a:lnTo>
                  <a:pt x="51040" y="14760"/>
                </a:lnTo>
                <a:lnTo>
                  <a:pt x="51010" y="14300"/>
                </a:lnTo>
                <a:lnTo>
                  <a:pt x="51000" y="13990"/>
                </a:lnTo>
                <a:lnTo>
                  <a:pt x="51010" y="13700"/>
                </a:lnTo>
                <a:lnTo>
                  <a:pt x="51060" y="13470"/>
                </a:lnTo>
                <a:lnTo>
                  <a:pt x="51200" y="13260"/>
                </a:lnTo>
                <a:lnTo>
                  <a:pt x="51300" y="13040"/>
                </a:lnTo>
                <a:lnTo>
                  <a:pt x="51280" y="12560"/>
                </a:lnTo>
                <a:lnTo>
                  <a:pt x="51280" y="12100"/>
                </a:lnTo>
                <a:lnTo>
                  <a:pt x="51160" y="11870"/>
                </a:lnTo>
                <a:lnTo>
                  <a:pt x="51070" y="11750"/>
                </a:lnTo>
                <a:lnTo>
                  <a:pt x="51090" y="11370"/>
                </a:lnTo>
                <a:lnTo>
                  <a:pt x="51160" y="11120"/>
                </a:lnTo>
                <a:lnTo>
                  <a:pt x="51340" y="11020"/>
                </a:lnTo>
                <a:lnTo>
                  <a:pt x="51600" y="10970"/>
                </a:lnTo>
                <a:lnTo>
                  <a:pt x="51900" y="10860"/>
                </a:lnTo>
                <a:lnTo>
                  <a:pt x="51970" y="10630"/>
                </a:lnTo>
                <a:lnTo>
                  <a:pt x="51960" y="10230"/>
                </a:lnTo>
                <a:lnTo>
                  <a:pt x="51730" y="9950"/>
                </a:lnTo>
                <a:lnTo>
                  <a:pt x="51530" y="9850"/>
                </a:lnTo>
                <a:lnTo>
                  <a:pt x="51220" y="9780"/>
                </a:lnTo>
                <a:lnTo>
                  <a:pt x="50860" y="9630"/>
                </a:lnTo>
                <a:lnTo>
                  <a:pt x="50800" y="9500"/>
                </a:lnTo>
                <a:lnTo>
                  <a:pt x="50070" y="9170"/>
                </a:lnTo>
                <a:lnTo>
                  <a:pt x="49740" y="8850"/>
                </a:lnTo>
                <a:lnTo>
                  <a:pt x="53200" y="6730"/>
                </a:lnTo>
                <a:lnTo>
                  <a:pt x="53920" y="6570"/>
                </a:lnTo>
                <a:lnTo>
                  <a:pt x="55330" y="6580"/>
                </a:lnTo>
                <a:lnTo>
                  <a:pt x="55580" y="6520"/>
                </a:lnTo>
                <a:lnTo>
                  <a:pt x="56780" y="5470"/>
                </a:lnTo>
                <a:lnTo>
                  <a:pt x="57160" y="5290"/>
                </a:lnTo>
                <a:lnTo>
                  <a:pt x="57610" y="5390"/>
                </a:lnTo>
                <a:lnTo>
                  <a:pt x="59500" y="6370"/>
                </a:lnTo>
                <a:lnTo>
                  <a:pt x="60660" y="6790"/>
                </a:lnTo>
                <a:lnTo>
                  <a:pt x="61290" y="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Kuman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5630" y="18480"/>
                </a:moveTo>
                <a:lnTo>
                  <a:pt x="45460" y="18380"/>
                </a:lnTo>
                <a:lnTo>
                  <a:pt x="45450" y="18030"/>
                </a:lnTo>
                <a:lnTo>
                  <a:pt x="45550" y="17730"/>
                </a:lnTo>
                <a:lnTo>
                  <a:pt x="45760" y="17630"/>
                </a:lnTo>
                <a:lnTo>
                  <a:pt x="46070" y="17440"/>
                </a:lnTo>
                <a:lnTo>
                  <a:pt x="46330" y="17210"/>
                </a:lnTo>
                <a:lnTo>
                  <a:pt x="46590" y="16940"/>
                </a:lnTo>
                <a:lnTo>
                  <a:pt x="46740" y="16460"/>
                </a:lnTo>
                <a:lnTo>
                  <a:pt x="46780" y="16010"/>
                </a:lnTo>
                <a:lnTo>
                  <a:pt x="46770" y="15590"/>
                </a:lnTo>
                <a:lnTo>
                  <a:pt x="46770" y="15170"/>
                </a:lnTo>
                <a:lnTo>
                  <a:pt x="46890" y="14920"/>
                </a:lnTo>
                <a:lnTo>
                  <a:pt x="47070" y="14850"/>
                </a:lnTo>
                <a:lnTo>
                  <a:pt x="47280" y="14920"/>
                </a:lnTo>
                <a:lnTo>
                  <a:pt x="47490" y="15090"/>
                </a:lnTo>
                <a:lnTo>
                  <a:pt x="47680" y="15120"/>
                </a:lnTo>
                <a:lnTo>
                  <a:pt x="47790" y="15040"/>
                </a:lnTo>
                <a:lnTo>
                  <a:pt x="47800" y="14820"/>
                </a:lnTo>
                <a:lnTo>
                  <a:pt x="47810" y="14420"/>
                </a:lnTo>
                <a:lnTo>
                  <a:pt x="47790" y="14200"/>
                </a:lnTo>
                <a:lnTo>
                  <a:pt x="47790" y="13820"/>
                </a:lnTo>
                <a:lnTo>
                  <a:pt x="48020" y="13630"/>
                </a:lnTo>
                <a:lnTo>
                  <a:pt x="48300" y="13600"/>
                </a:lnTo>
                <a:lnTo>
                  <a:pt x="48490" y="13510"/>
                </a:lnTo>
                <a:lnTo>
                  <a:pt x="48560" y="13330"/>
                </a:lnTo>
                <a:lnTo>
                  <a:pt x="48560" y="12930"/>
                </a:lnTo>
                <a:lnTo>
                  <a:pt x="48460" y="12410"/>
                </a:lnTo>
                <a:lnTo>
                  <a:pt x="48320" y="11970"/>
                </a:lnTo>
                <a:lnTo>
                  <a:pt x="48320" y="11330"/>
                </a:lnTo>
                <a:lnTo>
                  <a:pt x="48300" y="10320"/>
                </a:lnTo>
                <a:lnTo>
                  <a:pt x="48230" y="10090"/>
                </a:lnTo>
                <a:lnTo>
                  <a:pt x="48770" y="9750"/>
                </a:lnTo>
                <a:lnTo>
                  <a:pt x="49280" y="9130"/>
                </a:lnTo>
                <a:lnTo>
                  <a:pt x="49740" y="8850"/>
                </a:lnTo>
                <a:lnTo>
                  <a:pt x="50070" y="9170"/>
                </a:lnTo>
                <a:lnTo>
                  <a:pt x="50800" y="9500"/>
                </a:lnTo>
                <a:lnTo>
                  <a:pt x="50860" y="9630"/>
                </a:lnTo>
                <a:lnTo>
                  <a:pt x="51220" y="9780"/>
                </a:lnTo>
                <a:lnTo>
                  <a:pt x="51530" y="9850"/>
                </a:lnTo>
                <a:lnTo>
                  <a:pt x="51730" y="9950"/>
                </a:lnTo>
                <a:lnTo>
                  <a:pt x="51960" y="10230"/>
                </a:lnTo>
                <a:lnTo>
                  <a:pt x="51970" y="10630"/>
                </a:lnTo>
                <a:lnTo>
                  <a:pt x="51900" y="10860"/>
                </a:lnTo>
                <a:lnTo>
                  <a:pt x="51600" y="10970"/>
                </a:lnTo>
                <a:lnTo>
                  <a:pt x="51340" y="11020"/>
                </a:lnTo>
                <a:lnTo>
                  <a:pt x="51160" y="11120"/>
                </a:lnTo>
                <a:lnTo>
                  <a:pt x="51090" y="11370"/>
                </a:lnTo>
                <a:lnTo>
                  <a:pt x="51070" y="11750"/>
                </a:lnTo>
                <a:lnTo>
                  <a:pt x="51160" y="11870"/>
                </a:lnTo>
                <a:lnTo>
                  <a:pt x="51280" y="12100"/>
                </a:lnTo>
                <a:lnTo>
                  <a:pt x="51280" y="12560"/>
                </a:lnTo>
                <a:lnTo>
                  <a:pt x="51300" y="13040"/>
                </a:lnTo>
                <a:lnTo>
                  <a:pt x="51200" y="13260"/>
                </a:lnTo>
                <a:lnTo>
                  <a:pt x="51060" y="13470"/>
                </a:lnTo>
                <a:lnTo>
                  <a:pt x="51010" y="13700"/>
                </a:lnTo>
                <a:lnTo>
                  <a:pt x="51000" y="13990"/>
                </a:lnTo>
                <a:lnTo>
                  <a:pt x="51010" y="14300"/>
                </a:lnTo>
                <a:lnTo>
                  <a:pt x="51040" y="14760"/>
                </a:lnTo>
                <a:lnTo>
                  <a:pt x="51160" y="15140"/>
                </a:lnTo>
                <a:lnTo>
                  <a:pt x="51480" y="15620"/>
                </a:lnTo>
                <a:lnTo>
                  <a:pt x="51850" y="16040"/>
                </a:lnTo>
                <a:lnTo>
                  <a:pt x="52070" y="16330"/>
                </a:lnTo>
                <a:lnTo>
                  <a:pt x="52350" y="16450"/>
                </a:lnTo>
                <a:lnTo>
                  <a:pt x="52630" y="16450"/>
                </a:lnTo>
                <a:lnTo>
                  <a:pt x="52800" y="16180"/>
                </a:lnTo>
                <a:lnTo>
                  <a:pt x="53160" y="16000"/>
                </a:lnTo>
                <a:lnTo>
                  <a:pt x="53490" y="15940"/>
                </a:lnTo>
                <a:lnTo>
                  <a:pt x="53740" y="15740"/>
                </a:lnTo>
                <a:lnTo>
                  <a:pt x="54020" y="15640"/>
                </a:lnTo>
                <a:lnTo>
                  <a:pt x="54430" y="15560"/>
                </a:lnTo>
                <a:lnTo>
                  <a:pt x="54670" y="15570"/>
                </a:lnTo>
                <a:lnTo>
                  <a:pt x="54830" y="15740"/>
                </a:lnTo>
                <a:lnTo>
                  <a:pt x="54980" y="15900"/>
                </a:lnTo>
                <a:lnTo>
                  <a:pt x="55340" y="16040"/>
                </a:lnTo>
                <a:lnTo>
                  <a:pt x="55950" y="16220"/>
                </a:lnTo>
                <a:lnTo>
                  <a:pt x="56250" y="16230"/>
                </a:lnTo>
                <a:lnTo>
                  <a:pt x="56360" y="16200"/>
                </a:lnTo>
                <a:lnTo>
                  <a:pt x="56520" y="16000"/>
                </a:lnTo>
                <a:lnTo>
                  <a:pt x="56530" y="15790"/>
                </a:lnTo>
                <a:lnTo>
                  <a:pt x="56610" y="15520"/>
                </a:lnTo>
                <a:lnTo>
                  <a:pt x="56810" y="15390"/>
                </a:lnTo>
                <a:lnTo>
                  <a:pt x="57120" y="15360"/>
                </a:lnTo>
                <a:lnTo>
                  <a:pt x="57360" y="15470"/>
                </a:lnTo>
                <a:lnTo>
                  <a:pt x="57520" y="15850"/>
                </a:lnTo>
                <a:lnTo>
                  <a:pt x="57620" y="16280"/>
                </a:lnTo>
                <a:lnTo>
                  <a:pt x="57760" y="16670"/>
                </a:lnTo>
                <a:lnTo>
                  <a:pt x="57630" y="16840"/>
                </a:lnTo>
                <a:lnTo>
                  <a:pt x="57530" y="17530"/>
                </a:lnTo>
                <a:lnTo>
                  <a:pt x="57130" y="18050"/>
                </a:lnTo>
                <a:lnTo>
                  <a:pt x="56910" y="18510"/>
                </a:lnTo>
                <a:lnTo>
                  <a:pt x="56940" y="18830"/>
                </a:lnTo>
                <a:lnTo>
                  <a:pt x="57080" y="19050"/>
                </a:lnTo>
                <a:lnTo>
                  <a:pt x="57360" y="19090"/>
                </a:lnTo>
                <a:lnTo>
                  <a:pt x="57660" y="19090"/>
                </a:lnTo>
                <a:lnTo>
                  <a:pt x="57980" y="19110"/>
                </a:lnTo>
                <a:lnTo>
                  <a:pt x="58100" y="19370"/>
                </a:lnTo>
                <a:lnTo>
                  <a:pt x="58150" y="19760"/>
                </a:lnTo>
                <a:lnTo>
                  <a:pt x="58240" y="20240"/>
                </a:lnTo>
                <a:lnTo>
                  <a:pt x="58400" y="20410"/>
                </a:lnTo>
                <a:lnTo>
                  <a:pt x="58660" y="20560"/>
                </a:lnTo>
                <a:lnTo>
                  <a:pt x="59080" y="20970"/>
                </a:lnTo>
                <a:lnTo>
                  <a:pt x="59170" y="21330"/>
                </a:lnTo>
                <a:lnTo>
                  <a:pt x="59190" y="21380"/>
                </a:lnTo>
                <a:lnTo>
                  <a:pt x="59110" y="21750"/>
                </a:lnTo>
                <a:lnTo>
                  <a:pt x="58770" y="22010"/>
                </a:lnTo>
                <a:lnTo>
                  <a:pt x="58130" y="22250"/>
                </a:lnTo>
                <a:lnTo>
                  <a:pt x="57610" y="22530"/>
                </a:lnTo>
                <a:lnTo>
                  <a:pt x="57230" y="22550"/>
                </a:lnTo>
                <a:lnTo>
                  <a:pt x="57020" y="22330"/>
                </a:lnTo>
                <a:lnTo>
                  <a:pt x="56790" y="21880"/>
                </a:lnTo>
                <a:lnTo>
                  <a:pt x="56420" y="21470"/>
                </a:lnTo>
                <a:lnTo>
                  <a:pt x="55940" y="21340"/>
                </a:lnTo>
                <a:lnTo>
                  <a:pt x="55410" y="21360"/>
                </a:lnTo>
                <a:lnTo>
                  <a:pt x="54980" y="21450"/>
                </a:lnTo>
                <a:lnTo>
                  <a:pt x="54720" y="21710"/>
                </a:lnTo>
                <a:lnTo>
                  <a:pt x="54220" y="22120"/>
                </a:lnTo>
                <a:lnTo>
                  <a:pt x="54030" y="22380"/>
                </a:lnTo>
                <a:lnTo>
                  <a:pt x="53950" y="22700"/>
                </a:lnTo>
                <a:lnTo>
                  <a:pt x="53950" y="23050"/>
                </a:lnTo>
                <a:lnTo>
                  <a:pt x="53770" y="23290"/>
                </a:lnTo>
                <a:lnTo>
                  <a:pt x="53480" y="23520"/>
                </a:lnTo>
                <a:lnTo>
                  <a:pt x="53370" y="23780"/>
                </a:lnTo>
                <a:lnTo>
                  <a:pt x="53100" y="23980"/>
                </a:lnTo>
                <a:lnTo>
                  <a:pt x="53050" y="24080"/>
                </a:lnTo>
                <a:lnTo>
                  <a:pt x="52920" y="24010"/>
                </a:lnTo>
                <a:lnTo>
                  <a:pt x="52570" y="23760"/>
                </a:lnTo>
                <a:lnTo>
                  <a:pt x="52290" y="23360"/>
                </a:lnTo>
                <a:lnTo>
                  <a:pt x="51960" y="23120"/>
                </a:lnTo>
                <a:lnTo>
                  <a:pt x="51450" y="23110"/>
                </a:lnTo>
                <a:lnTo>
                  <a:pt x="51040" y="23140"/>
                </a:lnTo>
                <a:lnTo>
                  <a:pt x="50840" y="23300"/>
                </a:lnTo>
                <a:lnTo>
                  <a:pt x="50570" y="23420"/>
                </a:lnTo>
                <a:lnTo>
                  <a:pt x="50330" y="23420"/>
                </a:lnTo>
                <a:lnTo>
                  <a:pt x="50120" y="23320"/>
                </a:lnTo>
                <a:lnTo>
                  <a:pt x="49990" y="22940"/>
                </a:lnTo>
                <a:lnTo>
                  <a:pt x="49640" y="22670"/>
                </a:lnTo>
                <a:lnTo>
                  <a:pt x="49290" y="22600"/>
                </a:lnTo>
                <a:lnTo>
                  <a:pt x="48770" y="22320"/>
                </a:lnTo>
                <a:lnTo>
                  <a:pt x="48580" y="22090"/>
                </a:lnTo>
                <a:lnTo>
                  <a:pt x="48530" y="22040"/>
                </a:lnTo>
                <a:lnTo>
                  <a:pt x="48530" y="21840"/>
                </a:lnTo>
                <a:lnTo>
                  <a:pt x="48570" y="21540"/>
                </a:lnTo>
                <a:lnTo>
                  <a:pt x="48630" y="21270"/>
                </a:lnTo>
                <a:lnTo>
                  <a:pt x="48630" y="20850"/>
                </a:lnTo>
                <a:lnTo>
                  <a:pt x="48540" y="20670"/>
                </a:lnTo>
                <a:lnTo>
                  <a:pt x="48320" y="20670"/>
                </a:lnTo>
                <a:lnTo>
                  <a:pt x="48060" y="20670"/>
                </a:lnTo>
                <a:lnTo>
                  <a:pt x="47650" y="20320"/>
                </a:lnTo>
                <a:lnTo>
                  <a:pt x="47220" y="19950"/>
                </a:lnTo>
                <a:lnTo>
                  <a:pt x="46800" y="19700"/>
                </a:lnTo>
                <a:lnTo>
                  <a:pt x="46690" y="19410"/>
                </a:lnTo>
                <a:lnTo>
                  <a:pt x="46670" y="19330"/>
                </a:lnTo>
                <a:lnTo>
                  <a:pt x="46650" y="18870"/>
                </a:lnTo>
                <a:lnTo>
                  <a:pt x="46370" y="18680"/>
                </a:lnTo>
                <a:lnTo>
                  <a:pt x="45950" y="18480"/>
                </a:lnTo>
                <a:lnTo>
                  <a:pt x="45630" y="1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Delč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1900" y="17540"/>
                </a:moveTo>
                <a:lnTo>
                  <a:pt x="83630" y="18420"/>
                </a:lnTo>
                <a:lnTo>
                  <a:pt x="84690" y="18650"/>
                </a:lnTo>
                <a:lnTo>
                  <a:pt x="84850" y="18790"/>
                </a:lnTo>
                <a:lnTo>
                  <a:pt x="84980" y="19000"/>
                </a:lnTo>
                <a:lnTo>
                  <a:pt x="85140" y="19190"/>
                </a:lnTo>
                <a:lnTo>
                  <a:pt x="85370" y="19290"/>
                </a:lnTo>
                <a:lnTo>
                  <a:pt x="86990" y="19220"/>
                </a:lnTo>
                <a:lnTo>
                  <a:pt x="87350" y="19260"/>
                </a:lnTo>
                <a:lnTo>
                  <a:pt x="87510" y="19450"/>
                </a:lnTo>
                <a:lnTo>
                  <a:pt x="87590" y="19760"/>
                </a:lnTo>
                <a:lnTo>
                  <a:pt x="87710" y="20080"/>
                </a:lnTo>
                <a:lnTo>
                  <a:pt x="87990" y="20300"/>
                </a:lnTo>
                <a:lnTo>
                  <a:pt x="88240" y="20300"/>
                </a:lnTo>
                <a:lnTo>
                  <a:pt x="88780" y="20110"/>
                </a:lnTo>
                <a:lnTo>
                  <a:pt x="88980" y="20120"/>
                </a:lnTo>
                <a:lnTo>
                  <a:pt x="89380" y="20390"/>
                </a:lnTo>
                <a:lnTo>
                  <a:pt x="89580" y="20630"/>
                </a:lnTo>
                <a:lnTo>
                  <a:pt x="89640" y="20960"/>
                </a:lnTo>
                <a:lnTo>
                  <a:pt x="89650" y="20990"/>
                </a:lnTo>
                <a:lnTo>
                  <a:pt x="89680" y="21620"/>
                </a:lnTo>
                <a:lnTo>
                  <a:pt x="89690" y="21630"/>
                </a:lnTo>
                <a:lnTo>
                  <a:pt x="89970" y="22140"/>
                </a:lnTo>
                <a:lnTo>
                  <a:pt x="90050" y="22660"/>
                </a:lnTo>
                <a:lnTo>
                  <a:pt x="90110" y="23800"/>
                </a:lnTo>
                <a:lnTo>
                  <a:pt x="90380" y="24900"/>
                </a:lnTo>
                <a:lnTo>
                  <a:pt x="90760" y="25980"/>
                </a:lnTo>
                <a:lnTo>
                  <a:pt x="90810" y="26320"/>
                </a:lnTo>
                <a:lnTo>
                  <a:pt x="90800" y="27020"/>
                </a:lnTo>
                <a:lnTo>
                  <a:pt x="90890" y="27380"/>
                </a:lnTo>
                <a:lnTo>
                  <a:pt x="90940" y="27430"/>
                </a:lnTo>
                <a:lnTo>
                  <a:pt x="90930" y="27440"/>
                </a:lnTo>
                <a:lnTo>
                  <a:pt x="90820" y="27550"/>
                </a:lnTo>
                <a:lnTo>
                  <a:pt x="90680" y="27710"/>
                </a:lnTo>
                <a:lnTo>
                  <a:pt x="90240" y="28030"/>
                </a:lnTo>
                <a:lnTo>
                  <a:pt x="89610" y="28480"/>
                </a:lnTo>
                <a:lnTo>
                  <a:pt x="89140" y="29000"/>
                </a:lnTo>
                <a:lnTo>
                  <a:pt x="88920" y="29410"/>
                </a:lnTo>
                <a:lnTo>
                  <a:pt x="88640" y="30020"/>
                </a:lnTo>
                <a:lnTo>
                  <a:pt x="88450" y="30380"/>
                </a:lnTo>
                <a:lnTo>
                  <a:pt x="88150" y="30430"/>
                </a:lnTo>
                <a:lnTo>
                  <a:pt x="87750" y="30590"/>
                </a:lnTo>
                <a:lnTo>
                  <a:pt x="87490" y="30990"/>
                </a:lnTo>
                <a:lnTo>
                  <a:pt x="87140" y="31380"/>
                </a:lnTo>
                <a:lnTo>
                  <a:pt x="86850" y="31420"/>
                </a:lnTo>
                <a:lnTo>
                  <a:pt x="86530" y="31380"/>
                </a:lnTo>
                <a:lnTo>
                  <a:pt x="86450" y="31380"/>
                </a:lnTo>
                <a:lnTo>
                  <a:pt x="85860" y="31040"/>
                </a:lnTo>
                <a:lnTo>
                  <a:pt x="85350" y="30880"/>
                </a:lnTo>
                <a:lnTo>
                  <a:pt x="84630" y="30790"/>
                </a:lnTo>
                <a:lnTo>
                  <a:pt x="84020" y="30720"/>
                </a:lnTo>
                <a:lnTo>
                  <a:pt x="83670" y="30740"/>
                </a:lnTo>
                <a:lnTo>
                  <a:pt x="83580" y="30500"/>
                </a:lnTo>
                <a:lnTo>
                  <a:pt x="83550" y="30430"/>
                </a:lnTo>
                <a:lnTo>
                  <a:pt x="83570" y="29950"/>
                </a:lnTo>
                <a:lnTo>
                  <a:pt x="83640" y="29610"/>
                </a:lnTo>
                <a:lnTo>
                  <a:pt x="83890" y="29270"/>
                </a:lnTo>
                <a:lnTo>
                  <a:pt x="84110" y="28840"/>
                </a:lnTo>
                <a:lnTo>
                  <a:pt x="84260" y="28080"/>
                </a:lnTo>
                <a:lnTo>
                  <a:pt x="84360" y="27400"/>
                </a:lnTo>
                <a:lnTo>
                  <a:pt x="84660" y="26850"/>
                </a:lnTo>
                <a:lnTo>
                  <a:pt x="84800" y="26540"/>
                </a:lnTo>
                <a:lnTo>
                  <a:pt x="84950" y="26400"/>
                </a:lnTo>
                <a:lnTo>
                  <a:pt x="84950" y="26150"/>
                </a:lnTo>
                <a:lnTo>
                  <a:pt x="84830" y="26130"/>
                </a:lnTo>
                <a:lnTo>
                  <a:pt x="84610" y="26130"/>
                </a:lnTo>
                <a:lnTo>
                  <a:pt x="84290" y="26060"/>
                </a:lnTo>
                <a:lnTo>
                  <a:pt x="83860" y="25950"/>
                </a:lnTo>
                <a:lnTo>
                  <a:pt x="83160" y="25590"/>
                </a:lnTo>
                <a:lnTo>
                  <a:pt x="82490" y="25220"/>
                </a:lnTo>
                <a:lnTo>
                  <a:pt x="81780" y="25000"/>
                </a:lnTo>
                <a:lnTo>
                  <a:pt x="81390" y="24910"/>
                </a:lnTo>
                <a:lnTo>
                  <a:pt x="81240" y="24770"/>
                </a:lnTo>
                <a:lnTo>
                  <a:pt x="81240" y="24360"/>
                </a:lnTo>
                <a:lnTo>
                  <a:pt x="81230" y="23840"/>
                </a:lnTo>
                <a:lnTo>
                  <a:pt x="81180" y="23210"/>
                </a:lnTo>
                <a:lnTo>
                  <a:pt x="81180" y="22460"/>
                </a:lnTo>
                <a:lnTo>
                  <a:pt x="81150" y="22150"/>
                </a:lnTo>
                <a:lnTo>
                  <a:pt x="81080" y="21370"/>
                </a:lnTo>
                <a:lnTo>
                  <a:pt x="81160" y="21120"/>
                </a:lnTo>
                <a:lnTo>
                  <a:pt x="81330" y="21060"/>
                </a:lnTo>
                <a:lnTo>
                  <a:pt x="81500" y="21030"/>
                </a:lnTo>
                <a:lnTo>
                  <a:pt x="81700" y="20990"/>
                </a:lnTo>
                <a:lnTo>
                  <a:pt x="81780" y="20850"/>
                </a:lnTo>
                <a:lnTo>
                  <a:pt x="81800" y="20510"/>
                </a:lnTo>
                <a:lnTo>
                  <a:pt x="81820" y="20060"/>
                </a:lnTo>
                <a:lnTo>
                  <a:pt x="81820" y="19380"/>
                </a:lnTo>
                <a:lnTo>
                  <a:pt x="81830" y="18680"/>
                </a:lnTo>
                <a:lnTo>
                  <a:pt x="81880" y="17990"/>
                </a:lnTo>
                <a:lnTo>
                  <a:pt x="81900" y="17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Makedonska Kameni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7640" y="14210"/>
                </a:moveTo>
                <a:lnTo>
                  <a:pt x="77760" y="14400"/>
                </a:lnTo>
                <a:lnTo>
                  <a:pt x="78500" y="15150"/>
                </a:lnTo>
                <a:lnTo>
                  <a:pt x="81570" y="17370"/>
                </a:lnTo>
                <a:lnTo>
                  <a:pt x="81900" y="17540"/>
                </a:lnTo>
                <a:lnTo>
                  <a:pt x="81880" y="17990"/>
                </a:lnTo>
                <a:lnTo>
                  <a:pt x="81830" y="18680"/>
                </a:lnTo>
                <a:lnTo>
                  <a:pt x="81820" y="19380"/>
                </a:lnTo>
                <a:lnTo>
                  <a:pt x="81820" y="20060"/>
                </a:lnTo>
                <a:lnTo>
                  <a:pt x="81800" y="20510"/>
                </a:lnTo>
                <a:lnTo>
                  <a:pt x="81780" y="20850"/>
                </a:lnTo>
                <a:lnTo>
                  <a:pt x="81700" y="20990"/>
                </a:lnTo>
                <a:lnTo>
                  <a:pt x="81500" y="21030"/>
                </a:lnTo>
                <a:lnTo>
                  <a:pt x="81330" y="21060"/>
                </a:lnTo>
                <a:lnTo>
                  <a:pt x="81160" y="21120"/>
                </a:lnTo>
                <a:lnTo>
                  <a:pt x="81080" y="21370"/>
                </a:lnTo>
                <a:lnTo>
                  <a:pt x="81150" y="22150"/>
                </a:lnTo>
                <a:lnTo>
                  <a:pt x="80830" y="22000"/>
                </a:lnTo>
                <a:lnTo>
                  <a:pt x="80290" y="21930"/>
                </a:lnTo>
                <a:lnTo>
                  <a:pt x="80020" y="21970"/>
                </a:lnTo>
                <a:lnTo>
                  <a:pt x="79800" y="22180"/>
                </a:lnTo>
                <a:lnTo>
                  <a:pt x="79720" y="22470"/>
                </a:lnTo>
                <a:lnTo>
                  <a:pt x="79650" y="22900"/>
                </a:lnTo>
                <a:lnTo>
                  <a:pt x="79430" y="23380"/>
                </a:lnTo>
                <a:lnTo>
                  <a:pt x="79180" y="23900"/>
                </a:lnTo>
                <a:lnTo>
                  <a:pt x="78780" y="24170"/>
                </a:lnTo>
                <a:lnTo>
                  <a:pt x="78520" y="24170"/>
                </a:lnTo>
                <a:lnTo>
                  <a:pt x="78200" y="24040"/>
                </a:lnTo>
                <a:lnTo>
                  <a:pt x="78030" y="23950"/>
                </a:lnTo>
                <a:lnTo>
                  <a:pt x="78030" y="23930"/>
                </a:lnTo>
                <a:lnTo>
                  <a:pt x="78030" y="23560"/>
                </a:lnTo>
                <a:lnTo>
                  <a:pt x="77860" y="23270"/>
                </a:lnTo>
                <a:lnTo>
                  <a:pt x="77790" y="22900"/>
                </a:lnTo>
                <a:lnTo>
                  <a:pt x="77810" y="22410"/>
                </a:lnTo>
                <a:lnTo>
                  <a:pt x="77790" y="21970"/>
                </a:lnTo>
                <a:lnTo>
                  <a:pt x="77550" y="21680"/>
                </a:lnTo>
                <a:lnTo>
                  <a:pt x="77470" y="21410"/>
                </a:lnTo>
                <a:lnTo>
                  <a:pt x="77220" y="21090"/>
                </a:lnTo>
                <a:lnTo>
                  <a:pt x="77080" y="20860"/>
                </a:lnTo>
                <a:lnTo>
                  <a:pt x="77100" y="20500"/>
                </a:lnTo>
                <a:lnTo>
                  <a:pt x="77000" y="19780"/>
                </a:lnTo>
                <a:lnTo>
                  <a:pt x="76860" y="19620"/>
                </a:lnTo>
                <a:lnTo>
                  <a:pt x="76340" y="19340"/>
                </a:lnTo>
                <a:lnTo>
                  <a:pt x="75990" y="19140"/>
                </a:lnTo>
                <a:lnTo>
                  <a:pt x="75830" y="18730"/>
                </a:lnTo>
                <a:lnTo>
                  <a:pt x="75830" y="17760"/>
                </a:lnTo>
                <a:lnTo>
                  <a:pt x="75800" y="17240"/>
                </a:lnTo>
                <a:lnTo>
                  <a:pt x="75570" y="16900"/>
                </a:lnTo>
                <a:lnTo>
                  <a:pt x="75360" y="16760"/>
                </a:lnTo>
                <a:lnTo>
                  <a:pt x="75150" y="16870"/>
                </a:lnTo>
                <a:lnTo>
                  <a:pt x="75010" y="17140"/>
                </a:lnTo>
                <a:lnTo>
                  <a:pt x="74840" y="17300"/>
                </a:lnTo>
                <a:lnTo>
                  <a:pt x="74600" y="17170"/>
                </a:lnTo>
                <a:lnTo>
                  <a:pt x="74450" y="16690"/>
                </a:lnTo>
                <a:lnTo>
                  <a:pt x="74450" y="16560"/>
                </a:lnTo>
                <a:lnTo>
                  <a:pt x="74450" y="16460"/>
                </a:lnTo>
                <a:lnTo>
                  <a:pt x="74690" y="16330"/>
                </a:lnTo>
                <a:lnTo>
                  <a:pt x="75080" y="16120"/>
                </a:lnTo>
                <a:lnTo>
                  <a:pt x="75450" y="15580"/>
                </a:lnTo>
                <a:lnTo>
                  <a:pt x="76070" y="15170"/>
                </a:lnTo>
                <a:lnTo>
                  <a:pt x="76700" y="14740"/>
                </a:lnTo>
                <a:lnTo>
                  <a:pt x="77030" y="14530"/>
                </a:lnTo>
                <a:lnTo>
                  <a:pt x="77630" y="14210"/>
                </a:lnTo>
                <a:lnTo>
                  <a:pt x="77640" y="14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Ber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94600" y="36670"/>
                </a:moveTo>
                <a:lnTo>
                  <a:pt x="94290" y="37170"/>
                </a:lnTo>
                <a:lnTo>
                  <a:pt x="94060" y="37860"/>
                </a:lnTo>
                <a:lnTo>
                  <a:pt x="93950" y="38100"/>
                </a:lnTo>
                <a:lnTo>
                  <a:pt x="93750" y="38220"/>
                </a:lnTo>
                <a:lnTo>
                  <a:pt x="93190" y="38380"/>
                </a:lnTo>
                <a:lnTo>
                  <a:pt x="93020" y="38550"/>
                </a:lnTo>
                <a:lnTo>
                  <a:pt x="92850" y="39090"/>
                </a:lnTo>
                <a:lnTo>
                  <a:pt x="92740" y="39740"/>
                </a:lnTo>
                <a:lnTo>
                  <a:pt x="92710" y="40430"/>
                </a:lnTo>
                <a:lnTo>
                  <a:pt x="92770" y="41060"/>
                </a:lnTo>
                <a:lnTo>
                  <a:pt x="92880" y="41330"/>
                </a:lnTo>
                <a:lnTo>
                  <a:pt x="93220" y="41860"/>
                </a:lnTo>
                <a:lnTo>
                  <a:pt x="93300" y="42180"/>
                </a:lnTo>
                <a:lnTo>
                  <a:pt x="93270" y="42450"/>
                </a:lnTo>
                <a:lnTo>
                  <a:pt x="93100" y="43240"/>
                </a:lnTo>
                <a:lnTo>
                  <a:pt x="93120" y="43970"/>
                </a:lnTo>
                <a:lnTo>
                  <a:pt x="93100" y="43970"/>
                </a:lnTo>
                <a:lnTo>
                  <a:pt x="92780" y="44040"/>
                </a:lnTo>
                <a:lnTo>
                  <a:pt x="92480" y="44170"/>
                </a:lnTo>
                <a:lnTo>
                  <a:pt x="91230" y="44260"/>
                </a:lnTo>
                <a:lnTo>
                  <a:pt x="90320" y="44260"/>
                </a:lnTo>
                <a:lnTo>
                  <a:pt x="90090" y="44260"/>
                </a:lnTo>
                <a:lnTo>
                  <a:pt x="89920" y="44260"/>
                </a:lnTo>
                <a:lnTo>
                  <a:pt x="89590" y="43810"/>
                </a:lnTo>
                <a:lnTo>
                  <a:pt x="89280" y="43580"/>
                </a:lnTo>
                <a:lnTo>
                  <a:pt x="88590" y="43540"/>
                </a:lnTo>
                <a:lnTo>
                  <a:pt x="88070" y="43520"/>
                </a:lnTo>
                <a:lnTo>
                  <a:pt x="87450" y="43430"/>
                </a:lnTo>
                <a:lnTo>
                  <a:pt x="87030" y="43340"/>
                </a:lnTo>
                <a:lnTo>
                  <a:pt x="86500" y="42980"/>
                </a:lnTo>
                <a:lnTo>
                  <a:pt x="86200" y="42610"/>
                </a:lnTo>
                <a:lnTo>
                  <a:pt x="86100" y="42190"/>
                </a:lnTo>
                <a:lnTo>
                  <a:pt x="85850" y="41830"/>
                </a:lnTo>
                <a:lnTo>
                  <a:pt x="85480" y="41780"/>
                </a:lnTo>
                <a:lnTo>
                  <a:pt x="85340" y="41760"/>
                </a:lnTo>
                <a:lnTo>
                  <a:pt x="84420" y="41530"/>
                </a:lnTo>
                <a:lnTo>
                  <a:pt x="83880" y="41560"/>
                </a:lnTo>
                <a:lnTo>
                  <a:pt x="83640" y="41560"/>
                </a:lnTo>
                <a:lnTo>
                  <a:pt x="83610" y="41330"/>
                </a:lnTo>
                <a:lnTo>
                  <a:pt x="83620" y="41150"/>
                </a:lnTo>
                <a:lnTo>
                  <a:pt x="83840" y="41040"/>
                </a:lnTo>
                <a:lnTo>
                  <a:pt x="84060" y="40970"/>
                </a:lnTo>
                <a:lnTo>
                  <a:pt x="84150" y="40750"/>
                </a:lnTo>
                <a:lnTo>
                  <a:pt x="84160" y="40390"/>
                </a:lnTo>
                <a:lnTo>
                  <a:pt x="84160" y="40030"/>
                </a:lnTo>
                <a:lnTo>
                  <a:pt x="84050" y="39730"/>
                </a:lnTo>
                <a:lnTo>
                  <a:pt x="83880" y="39580"/>
                </a:lnTo>
                <a:lnTo>
                  <a:pt x="83460" y="39460"/>
                </a:lnTo>
                <a:lnTo>
                  <a:pt x="82950" y="38920"/>
                </a:lnTo>
                <a:lnTo>
                  <a:pt x="82710" y="38860"/>
                </a:lnTo>
                <a:lnTo>
                  <a:pt x="82540" y="39000"/>
                </a:lnTo>
                <a:lnTo>
                  <a:pt x="82350" y="39450"/>
                </a:lnTo>
                <a:lnTo>
                  <a:pt x="82180" y="39540"/>
                </a:lnTo>
                <a:lnTo>
                  <a:pt x="82080" y="39540"/>
                </a:lnTo>
                <a:lnTo>
                  <a:pt x="81970" y="39200"/>
                </a:lnTo>
                <a:lnTo>
                  <a:pt x="82010" y="38800"/>
                </a:lnTo>
                <a:lnTo>
                  <a:pt x="81980" y="38710"/>
                </a:lnTo>
                <a:lnTo>
                  <a:pt x="81840" y="38380"/>
                </a:lnTo>
                <a:lnTo>
                  <a:pt x="81780" y="37990"/>
                </a:lnTo>
                <a:lnTo>
                  <a:pt x="81800" y="37680"/>
                </a:lnTo>
                <a:lnTo>
                  <a:pt x="82010" y="37390"/>
                </a:lnTo>
                <a:lnTo>
                  <a:pt x="82310" y="36830"/>
                </a:lnTo>
                <a:lnTo>
                  <a:pt x="82500" y="36580"/>
                </a:lnTo>
                <a:lnTo>
                  <a:pt x="82520" y="36320"/>
                </a:lnTo>
                <a:lnTo>
                  <a:pt x="82350" y="36130"/>
                </a:lnTo>
                <a:lnTo>
                  <a:pt x="82080" y="35990"/>
                </a:lnTo>
                <a:lnTo>
                  <a:pt x="81820" y="35760"/>
                </a:lnTo>
                <a:lnTo>
                  <a:pt x="81690" y="35140"/>
                </a:lnTo>
                <a:lnTo>
                  <a:pt x="81670" y="34650"/>
                </a:lnTo>
                <a:lnTo>
                  <a:pt x="81680" y="34300"/>
                </a:lnTo>
                <a:lnTo>
                  <a:pt x="81680" y="34290"/>
                </a:lnTo>
                <a:lnTo>
                  <a:pt x="81970" y="34040"/>
                </a:lnTo>
                <a:lnTo>
                  <a:pt x="82350" y="33970"/>
                </a:lnTo>
                <a:lnTo>
                  <a:pt x="82840" y="33970"/>
                </a:lnTo>
                <a:lnTo>
                  <a:pt x="83180" y="33570"/>
                </a:lnTo>
                <a:lnTo>
                  <a:pt x="83420" y="33000"/>
                </a:lnTo>
                <a:lnTo>
                  <a:pt x="83550" y="32440"/>
                </a:lnTo>
                <a:lnTo>
                  <a:pt x="83600" y="31650"/>
                </a:lnTo>
                <a:lnTo>
                  <a:pt x="83550" y="31150"/>
                </a:lnTo>
                <a:lnTo>
                  <a:pt x="83430" y="30900"/>
                </a:lnTo>
                <a:lnTo>
                  <a:pt x="83500" y="30520"/>
                </a:lnTo>
                <a:lnTo>
                  <a:pt x="83580" y="30500"/>
                </a:lnTo>
                <a:lnTo>
                  <a:pt x="83670" y="30740"/>
                </a:lnTo>
                <a:lnTo>
                  <a:pt x="84020" y="30720"/>
                </a:lnTo>
                <a:lnTo>
                  <a:pt x="84630" y="30790"/>
                </a:lnTo>
                <a:lnTo>
                  <a:pt x="85350" y="30880"/>
                </a:lnTo>
                <a:lnTo>
                  <a:pt x="85860" y="31040"/>
                </a:lnTo>
                <a:lnTo>
                  <a:pt x="86450" y="31380"/>
                </a:lnTo>
                <a:lnTo>
                  <a:pt x="86530" y="31380"/>
                </a:lnTo>
                <a:lnTo>
                  <a:pt x="86580" y="31760"/>
                </a:lnTo>
                <a:lnTo>
                  <a:pt x="86870" y="32440"/>
                </a:lnTo>
                <a:lnTo>
                  <a:pt x="87070" y="33070"/>
                </a:lnTo>
                <a:lnTo>
                  <a:pt x="87320" y="33210"/>
                </a:lnTo>
                <a:lnTo>
                  <a:pt x="87390" y="33480"/>
                </a:lnTo>
                <a:lnTo>
                  <a:pt x="87410" y="33930"/>
                </a:lnTo>
                <a:lnTo>
                  <a:pt x="87540" y="34240"/>
                </a:lnTo>
                <a:lnTo>
                  <a:pt x="87830" y="34310"/>
                </a:lnTo>
                <a:lnTo>
                  <a:pt x="87930" y="34240"/>
                </a:lnTo>
                <a:lnTo>
                  <a:pt x="87960" y="33990"/>
                </a:lnTo>
                <a:lnTo>
                  <a:pt x="88170" y="33840"/>
                </a:lnTo>
                <a:lnTo>
                  <a:pt x="88650" y="33810"/>
                </a:lnTo>
                <a:lnTo>
                  <a:pt x="90200" y="34110"/>
                </a:lnTo>
                <a:lnTo>
                  <a:pt x="90610" y="34290"/>
                </a:lnTo>
                <a:lnTo>
                  <a:pt x="90790" y="34630"/>
                </a:lnTo>
                <a:lnTo>
                  <a:pt x="90790" y="34960"/>
                </a:lnTo>
                <a:lnTo>
                  <a:pt x="90980" y="34960"/>
                </a:lnTo>
                <a:lnTo>
                  <a:pt x="91280" y="34940"/>
                </a:lnTo>
                <a:lnTo>
                  <a:pt x="91840" y="34990"/>
                </a:lnTo>
                <a:lnTo>
                  <a:pt x="92380" y="35330"/>
                </a:lnTo>
                <a:lnTo>
                  <a:pt x="93050" y="35890"/>
                </a:lnTo>
                <a:lnTo>
                  <a:pt x="93540" y="36050"/>
                </a:lnTo>
                <a:lnTo>
                  <a:pt x="94010" y="36210"/>
                </a:lnTo>
                <a:lnTo>
                  <a:pt x="94410" y="36500"/>
                </a:lnTo>
                <a:lnTo>
                  <a:pt x="94580" y="36650"/>
                </a:lnTo>
                <a:lnTo>
                  <a:pt x="94600" y="3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Pehč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90940" y="27430"/>
                </a:moveTo>
                <a:lnTo>
                  <a:pt x="91040" y="27550"/>
                </a:lnTo>
                <a:lnTo>
                  <a:pt x="91460" y="27770"/>
                </a:lnTo>
                <a:lnTo>
                  <a:pt x="91620" y="27960"/>
                </a:lnTo>
                <a:lnTo>
                  <a:pt x="91840" y="28530"/>
                </a:lnTo>
                <a:lnTo>
                  <a:pt x="92220" y="30160"/>
                </a:lnTo>
                <a:lnTo>
                  <a:pt x="92980" y="31940"/>
                </a:lnTo>
                <a:lnTo>
                  <a:pt x="93200" y="32290"/>
                </a:lnTo>
                <a:lnTo>
                  <a:pt x="93590" y="32470"/>
                </a:lnTo>
                <a:lnTo>
                  <a:pt x="94430" y="32510"/>
                </a:lnTo>
                <a:lnTo>
                  <a:pt x="94800" y="32690"/>
                </a:lnTo>
                <a:lnTo>
                  <a:pt x="95430" y="33690"/>
                </a:lnTo>
                <a:lnTo>
                  <a:pt x="95450" y="34810"/>
                </a:lnTo>
                <a:lnTo>
                  <a:pt x="95070" y="35910"/>
                </a:lnTo>
                <a:lnTo>
                  <a:pt x="94600" y="36670"/>
                </a:lnTo>
                <a:lnTo>
                  <a:pt x="94580" y="36650"/>
                </a:lnTo>
                <a:lnTo>
                  <a:pt x="94410" y="36500"/>
                </a:lnTo>
                <a:lnTo>
                  <a:pt x="94010" y="36210"/>
                </a:lnTo>
                <a:lnTo>
                  <a:pt x="93540" y="36050"/>
                </a:lnTo>
                <a:lnTo>
                  <a:pt x="93050" y="35890"/>
                </a:lnTo>
                <a:lnTo>
                  <a:pt x="92380" y="35330"/>
                </a:lnTo>
                <a:lnTo>
                  <a:pt x="91840" y="34990"/>
                </a:lnTo>
                <a:lnTo>
                  <a:pt x="91280" y="34940"/>
                </a:lnTo>
                <a:lnTo>
                  <a:pt x="90980" y="34960"/>
                </a:lnTo>
                <a:lnTo>
                  <a:pt x="90790" y="34960"/>
                </a:lnTo>
                <a:lnTo>
                  <a:pt x="90790" y="34630"/>
                </a:lnTo>
                <a:lnTo>
                  <a:pt x="90610" y="34290"/>
                </a:lnTo>
                <a:lnTo>
                  <a:pt x="90200" y="34110"/>
                </a:lnTo>
                <a:lnTo>
                  <a:pt x="88650" y="33810"/>
                </a:lnTo>
                <a:lnTo>
                  <a:pt x="88170" y="33840"/>
                </a:lnTo>
                <a:lnTo>
                  <a:pt x="87960" y="33990"/>
                </a:lnTo>
                <a:lnTo>
                  <a:pt x="87930" y="34240"/>
                </a:lnTo>
                <a:lnTo>
                  <a:pt x="87830" y="34310"/>
                </a:lnTo>
                <a:lnTo>
                  <a:pt x="87540" y="34240"/>
                </a:lnTo>
                <a:lnTo>
                  <a:pt x="87410" y="33930"/>
                </a:lnTo>
                <a:lnTo>
                  <a:pt x="87390" y="33480"/>
                </a:lnTo>
                <a:lnTo>
                  <a:pt x="87320" y="33210"/>
                </a:lnTo>
                <a:lnTo>
                  <a:pt x="87070" y="33070"/>
                </a:lnTo>
                <a:lnTo>
                  <a:pt x="86870" y="32440"/>
                </a:lnTo>
                <a:lnTo>
                  <a:pt x="86580" y="31760"/>
                </a:lnTo>
                <a:lnTo>
                  <a:pt x="86530" y="31380"/>
                </a:lnTo>
                <a:lnTo>
                  <a:pt x="86850" y="31420"/>
                </a:lnTo>
                <a:lnTo>
                  <a:pt x="87140" y="31380"/>
                </a:lnTo>
                <a:lnTo>
                  <a:pt x="87490" y="30990"/>
                </a:lnTo>
                <a:lnTo>
                  <a:pt x="87750" y="30590"/>
                </a:lnTo>
                <a:lnTo>
                  <a:pt x="88150" y="30430"/>
                </a:lnTo>
                <a:lnTo>
                  <a:pt x="88450" y="30380"/>
                </a:lnTo>
                <a:lnTo>
                  <a:pt x="88640" y="30020"/>
                </a:lnTo>
                <a:lnTo>
                  <a:pt x="88920" y="29410"/>
                </a:lnTo>
                <a:lnTo>
                  <a:pt x="89140" y="29000"/>
                </a:lnTo>
                <a:lnTo>
                  <a:pt x="89610" y="28480"/>
                </a:lnTo>
                <a:lnTo>
                  <a:pt x="90240" y="28030"/>
                </a:lnTo>
                <a:lnTo>
                  <a:pt x="90680" y="27710"/>
                </a:lnTo>
                <a:lnTo>
                  <a:pt x="90820" y="27550"/>
                </a:lnTo>
                <a:lnTo>
                  <a:pt x="90930" y="27440"/>
                </a:lnTo>
                <a:lnTo>
                  <a:pt x="90940" y="27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Želin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9150" y="21800"/>
                </a:moveTo>
                <a:lnTo>
                  <a:pt x="29140" y="21850"/>
                </a:lnTo>
                <a:lnTo>
                  <a:pt x="29510" y="21940"/>
                </a:lnTo>
                <a:lnTo>
                  <a:pt x="29940" y="22120"/>
                </a:lnTo>
                <a:lnTo>
                  <a:pt x="30400" y="22460"/>
                </a:lnTo>
                <a:lnTo>
                  <a:pt x="30880" y="22740"/>
                </a:lnTo>
                <a:lnTo>
                  <a:pt x="31000" y="22930"/>
                </a:lnTo>
                <a:lnTo>
                  <a:pt x="30970" y="23540"/>
                </a:lnTo>
                <a:lnTo>
                  <a:pt x="30840" y="24130"/>
                </a:lnTo>
                <a:lnTo>
                  <a:pt x="30720" y="24800"/>
                </a:lnTo>
                <a:lnTo>
                  <a:pt x="30630" y="25600"/>
                </a:lnTo>
                <a:lnTo>
                  <a:pt x="30630" y="26070"/>
                </a:lnTo>
                <a:lnTo>
                  <a:pt x="30900" y="26370"/>
                </a:lnTo>
                <a:lnTo>
                  <a:pt x="31130" y="26400"/>
                </a:lnTo>
                <a:lnTo>
                  <a:pt x="31590" y="26960"/>
                </a:lnTo>
                <a:lnTo>
                  <a:pt x="31780" y="27050"/>
                </a:lnTo>
                <a:lnTo>
                  <a:pt x="31940" y="27140"/>
                </a:lnTo>
                <a:lnTo>
                  <a:pt x="31920" y="27410"/>
                </a:lnTo>
                <a:lnTo>
                  <a:pt x="32170" y="27760"/>
                </a:lnTo>
                <a:lnTo>
                  <a:pt x="32580" y="28020"/>
                </a:lnTo>
                <a:lnTo>
                  <a:pt x="32780" y="28180"/>
                </a:lnTo>
                <a:lnTo>
                  <a:pt x="32780" y="28600"/>
                </a:lnTo>
                <a:lnTo>
                  <a:pt x="32690" y="29370"/>
                </a:lnTo>
                <a:lnTo>
                  <a:pt x="32490" y="29980"/>
                </a:lnTo>
                <a:lnTo>
                  <a:pt x="32530" y="30020"/>
                </a:lnTo>
                <a:lnTo>
                  <a:pt x="32270" y="29900"/>
                </a:lnTo>
                <a:lnTo>
                  <a:pt x="31910" y="29740"/>
                </a:lnTo>
                <a:lnTo>
                  <a:pt x="31510" y="29360"/>
                </a:lnTo>
                <a:lnTo>
                  <a:pt x="31090" y="29070"/>
                </a:lnTo>
                <a:lnTo>
                  <a:pt x="30750" y="28980"/>
                </a:lnTo>
                <a:lnTo>
                  <a:pt x="30750" y="28530"/>
                </a:lnTo>
                <a:lnTo>
                  <a:pt x="30560" y="28240"/>
                </a:lnTo>
                <a:lnTo>
                  <a:pt x="30300" y="28240"/>
                </a:lnTo>
                <a:lnTo>
                  <a:pt x="30040" y="28340"/>
                </a:lnTo>
                <a:lnTo>
                  <a:pt x="29970" y="28590"/>
                </a:lnTo>
                <a:lnTo>
                  <a:pt x="29900" y="28810"/>
                </a:lnTo>
                <a:lnTo>
                  <a:pt x="29640" y="28850"/>
                </a:lnTo>
                <a:lnTo>
                  <a:pt x="29170" y="28850"/>
                </a:lnTo>
                <a:lnTo>
                  <a:pt x="28770" y="28850"/>
                </a:lnTo>
                <a:lnTo>
                  <a:pt x="28530" y="28620"/>
                </a:lnTo>
                <a:lnTo>
                  <a:pt x="28080" y="28240"/>
                </a:lnTo>
                <a:lnTo>
                  <a:pt x="27650" y="28240"/>
                </a:lnTo>
                <a:lnTo>
                  <a:pt x="27110" y="28210"/>
                </a:lnTo>
                <a:lnTo>
                  <a:pt x="26750" y="28150"/>
                </a:lnTo>
                <a:lnTo>
                  <a:pt x="26730" y="27730"/>
                </a:lnTo>
                <a:lnTo>
                  <a:pt x="26750" y="27260"/>
                </a:lnTo>
                <a:lnTo>
                  <a:pt x="26850" y="26910"/>
                </a:lnTo>
                <a:lnTo>
                  <a:pt x="27150" y="26840"/>
                </a:lnTo>
                <a:lnTo>
                  <a:pt x="27250" y="26620"/>
                </a:lnTo>
                <a:lnTo>
                  <a:pt x="27250" y="26460"/>
                </a:lnTo>
                <a:lnTo>
                  <a:pt x="27080" y="26050"/>
                </a:lnTo>
                <a:lnTo>
                  <a:pt x="26870" y="26050"/>
                </a:lnTo>
                <a:lnTo>
                  <a:pt x="26610" y="26050"/>
                </a:lnTo>
                <a:lnTo>
                  <a:pt x="26280" y="25850"/>
                </a:lnTo>
                <a:lnTo>
                  <a:pt x="26210" y="25160"/>
                </a:lnTo>
                <a:lnTo>
                  <a:pt x="26210" y="24740"/>
                </a:lnTo>
                <a:lnTo>
                  <a:pt x="26010" y="24650"/>
                </a:lnTo>
                <a:lnTo>
                  <a:pt x="25710" y="24610"/>
                </a:lnTo>
                <a:lnTo>
                  <a:pt x="25300" y="24200"/>
                </a:lnTo>
                <a:lnTo>
                  <a:pt x="25070" y="23790"/>
                </a:lnTo>
                <a:lnTo>
                  <a:pt x="24950" y="23570"/>
                </a:lnTo>
                <a:lnTo>
                  <a:pt x="24950" y="23560"/>
                </a:lnTo>
                <a:lnTo>
                  <a:pt x="25210" y="23210"/>
                </a:lnTo>
                <a:lnTo>
                  <a:pt x="25520" y="23090"/>
                </a:lnTo>
                <a:lnTo>
                  <a:pt x="25780" y="23050"/>
                </a:lnTo>
                <a:lnTo>
                  <a:pt x="25920" y="22990"/>
                </a:lnTo>
                <a:lnTo>
                  <a:pt x="25950" y="22640"/>
                </a:lnTo>
                <a:lnTo>
                  <a:pt x="25830" y="22540"/>
                </a:lnTo>
                <a:lnTo>
                  <a:pt x="25450" y="22420"/>
                </a:lnTo>
                <a:lnTo>
                  <a:pt x="25280" y="22160"/>
                </a:lnTo>
                <a:lnTo>
                  <a:pt x="25210" y="21940"/>
                </a:lnTo>
                <a:lnTo>
                  <a:pt x="24900" y="21840"/>
                </a:lnTo>
                <a:lnTo>
                  <a:pt x="24760" y="21680"/>
                </a:lnTo>
                <a:lnTo>
                  <a:pt x="24760" y="21560"/>
                </a:lnTo>
                <a:lnTo>
                  <a:pt x="24950" y="21270"/>
                </a:lnTo>
                <a:lnTo>
                  <a:pt x="25140" y="21010"/>
                </a:lnTo>
                <a:lnTo>
                  <a:pt x="25360" y="20960"/>
                </a:lnTo>
                <a:lnTo>
                  <a:pt x="25360" y="21000"/>
                </a:lnTo>
                <a:lnTo>
                  <a:pt x="25490" y="21110"/>
                </a:lnTo>
                <a:lnTo>
                  <a:pt x="26100" y="21280"/>
                </a:lnTo>
                <a:lnTo>
                  <a:pt x="26500" y="21280"/>
                </a:lnTo>
                <a:lnTo>
                  <a:pt x="26760" y="21140"/>
                </a:lnTo>
                <a:lnTo>
                  <a:pt x="26940" y="21280"/>
                </a:lnTo>
                <a:lnTo>
                  <a:pt x="26940" y="21600"/>
                </a:lnTo>
                <a:lnTo>
                  <a:pt x="26730" y="21820"/>
                </a:lnTo>
                <a:lnTo>
                  <a:pt x="26810" y="21990"/>
                </a:lnTo>
                <a:lnTo>
                  <a:pt x="27230" y="22140"/>
                </a:lnTo>
                <a:lnTo>
                  <a:pt x="27940" y="22210"/>
                </a:lnTo>
                <a:lnTo>
                  <a:pt x="28210" y="22210"/>
                </a:lnTo>
                <a:lnTo>
                  <a:pt x="28400" y="21920"/>
                </a:lnTo>
                <a:lnTo>
                  <a:pt x="28580" y="21820"/>
                </a:lnTo>
                <a:lnTo>
                  <a:pt x="28920" y="21820"/>
                </a:lnTo>
                <a:lnTo>
                  <a:pt x="29150" y="21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Brveni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7040" y="31920"/>
                </a:moveTo>
                <a:lnTo>
                  <a:pt x="26880" y="31610"/>
                </a:lnTo>
                <a:lnTo>
                  <a:pt x="26570" y="31200"/>
                </a:lnTo>
                <a:lnTo>
                  <a:pt x="26190" y="30690"/>
                </a:lnTo>
                <a:lnTo>
                  <a:pt x="25550" y="30180"/>
                </a:lnTo>
                <a:lnTo>
                  <a:pt x="25270" y="29830"/>
                </a:lnTo>
                <a:lnTo>
                  <a:pt x="25320" y="29480"/>
                </a:lnTo>
                <a:lnTo>
                  <a:pt x="25220" y="29100"/>
                </a:lnTo>
                <a:lnTo>
                  <a:pt x="25010" y="29100"/>
                </a:lnTo>
                <a:lnTo>
                  <a:pt x="24470" y="29130"/>
                </a:lnTo>
                <a:lnTo>
                  <a:pt x="23710" y="29040"/>
                </a:lnTo>
                <a:lnTo>
                  <a:pt x="22950" y="28590"/>
                </a:lnTo>
                <a:lnTo>
                  <a:pt x="22680" y="28480"/>
                </a:lnTo>
                <a:lnTo>
                  <a:pt x="22470" y="28400"/>
                </a:lnTo>
                <a:lnTo>
                  <a:pt x="22450" y="28080"/>
                </a:lnTo>
                <a:lnTo>
                  <a:pt x="22470" y="27540"/>
                </a:lnTo>
                <a:lnTo>
                  <a:pt x="22410" y="27350"/>
                </a:lnTo>
                <a:lnTo>
                  <a:pt x="22620" y="27350"/>
                </a:lnTo>
                <a:lnTo>
                  <a:pt x="22660" y="27350"/>
                </a:lnTo>
                <a:lnTo>
                  <a:pt x="22620" y="27130"/>
                </a:lnTo>
                <a:lnTo>
                  <a:pt x="22500" y="26870"/>
                </a:lnTo>
                <a:lnTo>
                  <a:pt x="22470" y="26650"/>
                </a:lnTo>
                <a:lnTo>
                  <a:pt x="22640" y="26400"/>
                </a:lnTo>
                <a:lnTo>
                  <a:pt x="23020" y="26330"/>
                </a:lnTo>
                <a:lnTo>
                  <a:pt x="23280" y="26140"/>
                </a:lnTo>
                <a:lnTo>
                  <a:pt x="23520" y="25790"/>
                </a:lnTo>
                <a:lnTo>
                  <a:pt x="23660" y="25350"/>
                </a:lnTo>
                <a:lnTo>
                  <a:pt x="23780" y="25090"/>
                </a:lnTo>
                <a:lnTo>
                  <a:pt x="23800" y="24740"/>
                </a:lnTo>
                <a:lnTo>
                  <a:pt x="23400" y="24710"/>
                </a:lnTo>
                <a:lnTo>
                  <a:pt x="22920" y="24710"/>
                </a:lnTo>
                <a:lnTo>
                  <a:pt x="22780" y="24490"/>
                </a:lnTo>
                <a:lnTo>
                  <a:pt x="22760" y="23790"/>
                </a:lnTo>
                <a:lnTo>
                  <a:pt x="22750" y="23580"/>
                </a:lnTo>
                <a:lnTo>
                  <a:pt x="22890" y="23600"/>
                </a:lnTo>
                <a:lnTo>
                  <a:pt x="22960" y="23400"/>
                </a:lnTo>
                <a:lnTo>
                  <a:pt x="23150" y="23020"/>
                </a:lnTo>
                <a:lnTo>
                  <a:pt x="23360" y="22890"/>
                </a:lnTo>
                <a:lnTo>
                  <a:pt x="23580" y="22930"/>
                </a:lnTo>
                <a:lnTo>
                  <a:pt x="23860" y="23150"/>
                </a:lnTo>
                <a:lnTo>
                  <a:pt x="24310" y="23470"/>
                </a:lnTo>
                <a:lnTo>
                  <a:pt x="24590" y="23500"/>
                </a:lnTo>
                <a:lnTo>
                  <a:pt x="24950" y="23570"/>
                </a:lnTo>
                <a:lnTo>
                  <a:pt x="25070" y="23790"/>
                </a:lnTo>
                <a:lnTo>
                  <a:pt x="25300" y="24200"/>
                </a:lnTo>
                <a:lnTo>
                  <a:pt x="25710" y="24610"/>
                </a:lnTo>
                <a:lnTo>
                  <a:pt x="26010" y="24650"/>
                </a:lnTo>
                <a:lnTo>
                  <a:pt x="26210" y="24740"/>
                </a:lnTo>
                <a:lnTo>
                  <a:pt x="26210" y="25160"/>
                </a:lnTo>
                <a:lnTo>
                  <a:pt x="26280" y="25850"/>
                </a:lnTo>
                <a:lnTo>
                  <a:pt x="26610" y="26050"/>
                </a:lnTo>
                <a:lnTo>
                  <a:pt x="26870" y="26050"/>
                </a:lnTo>
                <a:lnTo>
                  <a:pt x="27080" y="26050"/>
                </a:lnTo>
                <a:lnTo>
                  <a:pt x="27250" y="26460"/>
                </a:lnTo>
                <a:lnTo>
                  <a:pt x="27250" y="26620"/>
                </a:lnTo>
                <a:lnTo>
                  <a:pt x="27150" y="26840"/>
                </a:lnTo>
                <a:lnTo>
                  <a:pt x="26850" y="26910"/>
                </a:lnTo>
                <a:lnTo>
                  <a:pt x="26750" y="27260"/>
                </a:lnTo>
                <a:lnTo>
                  <a:pt x="26730" y="27730"/>
                </a:lnTo>
                <a:lnTo>
                  <a:pt x="26750" y="28150"/>
                </a:lnTo>
                <a:lnTo>
                  <a:pt x="27110" y="28210"/>
                </a:lnTo>
                <a:lnTo>
                  <a:pt x="27650" y="28240"/>
                </a:lnTo>
                <a:lnTo>
                  <a:pt x="28080" y="28240"/>
                </a:lnTo>
                <a:lnTo>
                  <a:pt x="28530" y="28620"/>
                </a:lnTo>
                <a:lnTo>
                  <a:pt x="28770" y="28850"/>
                </a:lnTo>
                <a:lnTo>
                  <a:pt x="29170" y="28850"/>
                </a:lnTo>
                <a:lnTo>
                  <a:pt x="29640" y="28850"/>
                </a:lnTo>
                <a:lnTo>
                  <a:pt x="29900" y="28810"/>
                </a:lnTo>
                <a:lnTo>
                  <a:pt x="29970" y="28590"/>
                </a:lnTo>
                <a:lnTo>
                  <a:pt x="30040" y="28340"/>
                </a:lnTo>
                <a:lnTo>
                  <a:pt x="30300" y="28240"/>
                </a:lnTo>
                <a:lnTo>
                  <a:pt x="30560" y="28240"/>
                </a:lnTo>
                <a:lnTo>
                  <a:pt x="30750" y="28530"/>
                </a:lnTo>
                <a:lnTo>
                  <a:pt x="30750" y="28980"/>
                </a:lnTo>
                <a:lnTo>
                  <a:pt x="30610" y="28940"/>
                </a:lnTo>
                <a:lnTo>
                  <a:pt x="30140" y="28940"/>
                </a:lnTo>
                <a:lnTo>
                  <a:pt x="29450" y="29450"/>
                </a:lnTo>
                <a:lnTo>
                  <a:pt x="28620" y="30370"/>
                </a:lnTo>
                <a:lnTo>
                  <a:pt x="28030" y="31330"/>
                </a:lnTo>
                <a:lnTo>
                  <a:pt x="27530" y="31800"/>
                </a:lnTo>
                <a:lnTo>
                  <a:pt x="27040" y="31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Brod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6120" y="38070"/>
                </a:moveTo>
                <a:lnTo>
                  <a:pt x="26300" y="37390"/>
                </a:lnTo>
                <a:lnTo>
                  <a:pt x="26230" y="36560"/>
                </a:lnTo>
                <a:lnTo>
                  <a:pt x="26110" y="36250"/>
                </a:lnTo>
                <a:lnTo>
                  <a:pt x="25950" y="36020"/>
                </a:lnTo>
                <a:lnTo>
                  <a:pt x="25850" y="35770"/>
                </a:lnTo>
                <a:lnTo>
                  <a:pt x="25850" y="35390"/>
                </a:lnTo>
                <a:lnTo>
                  <a:pt x="25800" y="34980"/>
                </a:lnTo>
                <a:lnTo>
                  <a:pt x="25470" y="34720"/>
                </a:lnTo>
                <a:lnTo>
                  <a:pt x="25300" y="34250"/>
                </a:lnTo>
                <a:lnTo>
                  <a:pt x="25350" y="33990"/>
                </a:lnTo>
                <a:lnTo>
                  <a:pt x="25540" y="33830"/>
                </a:lnTo>
                <a:lnTo>
                  <a:pt x="25830" y="33830"/>
                </a:lnTo>
                <a:lnTo>
                  <a:pt x="25920" y="33640"/>
                </a:lnTo>
                <a:lnTo>
                  <a:pt x="25920" y="33170"/>
                </a:lnTo>
                <a:lnTo>
                  <a:pt x="25920" y="32470"/>
                </a:lnTo>
                <a:lnTo>
                  <a:pt x="26110" y="32020"/>
                </a:lnTo>
                <a:lnTo>
                  <a:pt x="26850" y="31960"/>
                </a:lnTo>
                <a:lnTo>
                  <a:pt x="27040" y="31920"/>
                </a:lnTo>
                <a:lnTo>
                  <a:pt x="27530" y="31800"/>
                </a:lnTo>
                <a:lnTo>
                  <a:pt x="28030" y="31330"/>
                </a:lnTo>
                <a:lnTo>
                  <a:pt x="28620" y="30370"/>
                </a:lnTo>
                <a:lnTo>
                  <a:pt x="29450" y="29450"/>
                </a:lnTo>
                <a:lnTo>
                  <a:pt x="30140" y="28940"/>
                </a:lnTo>
                <a:lnTo>
                  <a:pt x="30610" y="28940"/>
                </a:lnTo>
                <a:lnTo>
                  <a:pt x="30750" y="28980"/>
                </a:lnTo>
                <a:lnTo>
                  <a:pt x="31090" y="29070"/>
                </a:lnTo>
                <a:lnTo>
                  <a:pt x="31510" y="29360"/>
                </a:lnTo>
                <a:lnTo>
                  <a:pt x="31910" y="29740"/>
                </a:lnTo>
                <a:lnTo>
                  <a:pt x="32270" y="29900"/>
                </a:lnTo>
                <a:lnTo>
                  <a:pt x="32530" y="30020"/>
                </a:lnTo>
                <a:lnTo>
                  <a:pt x="32890" y="30410"/>
                </a:lnTo>
                <a:lnTo>
                  <a:pt x="33320" y="30900"/>
                </a:lnTo>
                <a:lnTo>
                  <a:pt x="33830" y="31750"/>
                </a:lnTo>
                <a:lnTo>
                  <a:pt x="34490" y="32670"/>
                </a:lnTo>
                <a:lnTo>
                  <a:pt x="35040" y="33740"/>
                </a:lnTo>
                <a:lnTo>
                  <a:pt x="35720" y="34360"/>
                </a:lnTo>
                <a:lnTo>
                  <a:pt x="36300" y="34430"/>
                </a:lnTo>
                <a:lnTo>
                  <a:pt x="36520" y="34260"/>
                </a:lnTo>
                <a:lnTo>
                  <a:pt x="36780" y="34350"/>
                </a:lnTo>
                <a:lnTo>
                  <a:pt x="37180" y="34350"/>
                </a:lnTo>
                <a:lnTo>
                  <a:pt x="37500" y="34700"/>
                </a:lnTo>
                <a:lnTo>
                  <a:pt x="37500" y="35840"/>
                </a:lnTo>
                <a:lnTo>
                  <a:pt x="37500" y="36320"/>
                </a:lnTo>
                <a:lnTo>
                  <a:pt x="37900" y="37160"/>
                </a:lnTo>
                <a:lnTo>
                  <a:pt x="38210" y="37460"/>
                </a:lnTo>
                <a:lnTo>
                  <a:pt x="38250" y="37320"/>
                </a:lnTo>
                <a:lnTo>
                  <a:pt x="38300" y="37650"/>
                </a:lnTo>
                <a:lnTo>
                  <a:pt x="38070" y="38070"/>
                </a:lnTo>
                <a:lnTo>
                  <a:pt x="37760" y="38460"/>
                </a:lnTo>
                <a:lnTo>
                  <a:pt x="37560" y="38650"/>
                </a:lnTo>
                <a:lnTo>
                  <a:pt x="37440" y="38800"/>
                </a:lnTo>
                <a:lnTo>
                  <a:pt x="37410" y="39110"/>
                </a:lnTo>
                <a:lnTo>
                  <a:pt x="37560" y="39490"/>
                </a:lnTo>
                <a:lnTo>
                  <a:pt x="37560" y="39950"/>
                </a:lnTo>
                <a:lnTo>
                  <a:pt x="37530" y="40520"/>
                </a:lnTo>
                <a:lnTo>
                  <a:pt x="37510" y="40670"/>
                </a:lnTo>
                <a:lnTo>
                  <a:pt x="37410" y="40670"/>
                </a:lnTo>
                <a:lnTo>
                  <a:pt x="37230" y="40670"/>
                </a:lnTo>
                <a:lnTo>
                  <a:pt x="37180" y="41250"/>
                </a:lnTo>
                <a:lnTo>
                  <a:pt x="37140" y="42110"/>
                </a:lnTo>
                <a:lnTo>
                  <a:pt x="36920" y="42670"/>
                </a:lnTo>
                <a:lnTo>
                  <a:pt x="36660" y="42990"/>
                </a:lnTo>
                <a:lnTo>
                  <a:pt x="36340" y="43360"/>
                </a:lnTo>
                <a:lnTo>
                  <a:pt x="36130" y="43620"/>
                </a:lnTo>
                <a:lnTo>
                  <a:pt x="35940" y="43970"/>
                </a:lnTo>
                <a:lnTo>
                  <a:pt x="35840" y="44300"/>
                </a:lnTo>
                <a:lnTo>
                  <a:pt x="35860" y="45020"/>
                </a:lnTo>
                <a:lnTo>
                  <a:pt x="35870" y="45530"/>
                </a:lnTo>
                <a:lnTo>
                  <a:pt x="35700" y="45480"/>
                </a:lnTo>
                <a:lnTo>
                  <a:pt x="35420" y="45340"/>
                </a:lnTo>
                <a:lnTo>
                  <a:pt x="35230" y="45200"/>
                </a:lnTo>
                <a:lnTo>
                  <a:pt x="34860" y="45060"/>
                </a:lnTo>
                <a:lnTo>
                  <a:pt x="34450" y="45130"/>
                </a:lnTo>
                <a:lnTo>
                  <a:pt x="34300" y="45320"/>
                </a:lnTo>
                <a:lnTo>
                  <a:pt x="34160" y="45640"/>
                </a:lnTo>
                <a:lnTo>
                  <a:pt x="33970" y="45760"/>
                </a:lnTo>
                <a:lnTo>
                  <a:pt x="33720" y="45760"/>
                </a:lnTo>
                <a:lnTo>
                  <a:pt x="33460" y="45920"/>
                </a:lnTo>
                <a:lnTo>
                  <a:pt x="33410" y="46040"/>
                </a:lnTo>
                <a:lnTo>
                  <a:pt x="33410" y="46320"/>
                </a:lnTo>
                <a:lnTo>
                  <a:pt x="33450" y="46380"/>
                </a:lnTo>
                <a:lnTo>
                  <a:pt x="33300" y="46360"/>
                </a:lnTo>
                <a:lnTo>
                  <a:pt x="32980" y="46390"/>
                </a:lnTo>
                <a:lnTo>
                  <a:pt x="32900" y="46690"/>
                </a:lnTo>
                <a:lnTo>
                  <a:pt x="32900" y="46970"/>
                </a:lnTo>
                <a:lnTo>
                  <a:pt x="32900" y="47400"/>
                </a:lnTo>
                <a:lnTo>
                  <a:pt x="32770" y="47780"/>
                </a:lnTo>
                <a:lnTo>
                  <a:pt x="32280" y="47980"/>
                </a:lnTo>
                <a:lnTo>
                  <a:pt x="31630" y="48180"/>
                </a:lnTo>
                <a:lnTo>
                  <a:pt x="31160" y="48420"/>
                </a:lnTo>
                <a:lnTo>
                  <a:pt x="31160" y="48280"/>
                </a:lnTo>
                <a:lnTo>
                  <a:pt x="31050" y="47910"/>
                </a:lnTo>
                <a:lnTo>
                  <a:pt x="30710" y="47700"/>
                </a:lnTo>
                <a:lnTo>
                  <a:pt x="30340" y="47650"/>
                </a:lnTo>
                <a:lnTo>
                  <a:pt x="29930" y="47480"/>
                </a:lnTo>
                <a:lnTo>
                  <a:pt x="29720" y="47250"/>
                </a:lnTo>
                <a:lnTo>
                  <a:pt x="29590" y="47020"/>
                </a:lnTo>
                <a:lnTo>
                  <a:pt x="29550" y="46840"/>
                </a:lnTo>
                <a:lnTo>
                  <a:pt x="29550" y="46540"/>
                </a:lnTo>
                <a:lnTo>
                  <a:pt x="29550" y="46240"/>
                </a:lnTo>
                <a:lnTo>
                  <a:pt x="29530" y="46110"/>
                </a:lnTo>
                <a:lnTo>
                  <a:pt x="29360" y="45980"/>
                </a:lnTo>
                <a:lnTo>
                  <a:pt x="28920" y="45980"/>
                </a:lnTo>
                <a:lnTo>
                  <a:pt x="28640" y="46190"/>
                </a:lnTo>
                <a:lnTo>
                  <a:pt x="28410" y="46310"/>
                </a:lnTo>
                <a:lnTo>
                  <a:pt x="28150" y="46390"/>
                </a:lnTo>
                <a:lnTo>
                  <a:pt x="27820" y="46510"/>
                </a:lnTo>
                <a:lnTo>
                  <a:pt x="27480" y="46540"/>
                </a:lnTo>
                <a:lnTo>
                  <a:pt x="27290" y="46540"/>
                </a:lnTo>
                <a:lnTo>
                  <a:pt x="26950" y="46640"/>
                </a:lnTo>
                <a:lnTo>
                  <a:pt x="26940" y="46640"/>
                </a:lnTo>
                <a:lnTo>
                  <a:pt x="26940" y="46410"/>
                </a:lnTo>
                <a:lnTo>
                  <a:pt x="26940" y="46220"/>
                </a:lnTo>
                <a:lnTo>
                  <a:pt x="27010" y="45880"/>
                </a:lnTo>
                <a:lnTo>
                  <a:pt x="27270" y="45720"/>
                </a:lnTo>
                <a:lnTo>
                  <a:pt x="27600" y="45620"/>
                </a:lnTo>
                <a:lnTo>
                  <a:pt x="27820" y="45270"/>
                </a:lnTo>
                <a:lnTo>
                  <a:pt x="28340" y="44900"/>
                </a:lnTo>
                <a:lnTo>
                  <a:pt x="28740" y="44360"/>
                </a:lnTo>
                <a:lnTo>
                  <a:pt x="29140" y="43950"/>
                </a:lnTo>
                <a:lnTo>
                  <a:pt x="29500" y="43720"/>
                </a:lnTo>
                <a:lnTo>
                  <a:pt x="29480" y="43440"/>
                </a:lnTo>
                <a:lnTo>
                  <a:pt x="29140" y="43220"/>
                </a:lnTo>
                <a:lnTo>
                  <a:pt x="28690" y="43000"/>
                </a:lnTo>
                <a:lnTo>
                  <a:pt x="28270" y="42590"/>
                </a:lnTo>
                <a:lnTo>
                  <a:pt x="28080" y="42300"/>
                </a:lnTo>
                <a:lnTo>
                  <a:pt x="27980" y="41540"/>
                </a:lnTo>
                <a:lnTo>
                  <a:pt x="27860" y="41260"/>
                </a:lnTo>
                <a:lnTo>
                  <a:pt x="27840" y="41290"/>
                </a:lnTo>
                <a:lnTo>
                  <a:pt x="27890" y="40650"/>
                </a:lnTo>
                <a:lnTo>
                  <a:pt x="27890" y="39920"/>
                </a:lnTo>
                <a:lnTo>
                  <a:pt x="27890" y="39320"/>
                </a:lnTo>
                <a:lnTo>
                  <a:pt x="27700" y="38940"/>
                </a:lnTo>
                <a:lnTo>
                  <a:pt x="27200" y="38720"/>
                </a:lnTo>
                <a:lnTo>
                  <a:pt x="26820" y="38720"/>
                </a:lnTo>
                <a:lnTo>
                  <a:pt x="26440" y="38690"/>
                </a:lnTo>
                <a:lnTo>
                  <a:pt x="26230" y="38500"/>
                </a:lnTo>
                <a:lnTo>
                  <a:pt x="26120" y="38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Kič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13160" y="48720"/>
                </a:moveTo>
                <a:lnTo>
                  <a:pt x="13070" y="48620"/>
                </a:lnTo>
                <a:lnTo>
                  <a:pt x="13350" y="48090"/>
                </a:lnTo>
                <a:lnTo>
                  <a:pt x="13450" y="47770"/>
                </a:lnTo>
                <a:lnTo>
                  <a:pt x="13570" y="47200"/>
                </a:lnTo>
                <a:lnTo>
                  <a:pt x="13640" y="46700"/>
                </a:lnTo>
                <a:lnTo>
                  <a:pt x="13780" y="46290"/>
                </a:lnTo>
                <a:lnTo>
                  <a:pt x="14020" y="45970"/>
                </a:lnTo>
                <a:lnTo>
                  <a:pt x="14300" y="45910"/>
                </a:lnTo>
                <a:lnTo>
                  <a:pt x="14470" y="46000"/>
                </a:lnTo>
                <a:lnTo>
                  <a:pt x="14640" y="46070"/>
                </a:lnTo>
                <a:lnTo>
                  <a:pt x="15030" y="46220"/>
                </a:lnTo>
                <a:lnTo>
                  <a:pt x="15600" y="46320"/>
                </a:lnTo>
                <a:lnTo>
                  <a:pt x="16050" y="46160"/>
                </a:lnTo>
                <a:lnTo>
                  <a:pt x="16430" y="45780"/>
                </a:lnTo>
                <a:lnTo>
                  <a:pt x="16850" y="44980"/>
                </a:lnTo>
                <a:lnTo>
                  <a:pt x="17290" y="44730"/>
                </a:lnTo>
                <a:lnTo>
                  <a:pt x="17290" y="44140"/>
                </a:lnTo>
                <a:lnTo>
                  <a:pt x="17330" y="43700"/>
                </a:lnTo>
                <a:lnTo>
                  <a:pt x="17780" y="43200"/>
                </a:lnTo>
                <a:lnTo>
                  <a:pt x="17780" y="42610"/>
                </a:lnTo>
                <a:lnTo>
                  <a:pt x="17780" y="42110"/>
                </a:lnTo>
                <a:lnTo>
                  <a:pt x="17780" y="41220"/>
                </a:lnTo>
                <a:lnTo>
                  <a:pt x="17550" y="39930"/>
                </a:lnTo>
                <a:lnTo>
                  <a:pt x="17490" y="39630"/>
                </a:lnTo>
                <a:lnTo>
                  <a:pt x="17350" y="39610"/>
                </a:lnTo>
                <a:lnTo>
                  <a:pt x="16870" y="39730"/>
                </a:lnTo>
                <a:lnTo>
                  <a:pt x="16590" y="39510"/>
                </a:lnTo>
                <a:lnTo>
                  <a:pt x="16560" y="39200"/>
                </a:lnTo>
                <a:lnTo>
                  <a:pt x="16940" y="38720"/>
                </a:lnTo>
                <a:lnTo>
                  <a:pt x="17750" y="38690"/>
                </a:lnTo>
                <a:lnTo>
                  <a:pt x="18030" y="38470"/>
                </a:lnTo>
                <a:lnTo>
                  <a:pt x="18650" y="37740"/>
                </a:lnTo>
                <a:lnTo>
                  <a:pt x="19050" y="37480"/>
                </a:lnTo>
                <a:lnTo>
                  <a:pt x="19380" y="37480"/>
                </a:lnTo>
                <a:lnTo>
                  <a:pt x="19860" y="37480"/>
                </a:lnTo>
                <a:lnTo>
                  <a:pt x="20040" y="37330"/>
                </a:lnTo>
                <a:lnTo>
                  <a:pt x="20610" y="37270"/>
                </a:lnTo>
                <a:lnTo>
                  <a:pt x="20990" y="37230"/>
                </a:lnTo>
                <a:lnTo>
                  <a:pt x="21730" y="37450"/>
                </a:lnTo>
                <a:lnTo>
                  <a:pt x="22270" y="37740"/>
                </a:lnTo>
                <a:lnTo>
                  <a:pt x="22800" y="38120"/>
                </a:lnTo>
                <a:lnTo>
                  <a:pt x="23130" y="38560"/>
                </a:lnTo>
                <a:lnTo>
                  <a:pt x="23390" y="38880"/>
                </a:lnTo>
                <a:lnTo>
                  <a:pt x="23710" y="39170"/>
                </a:lnTo>
                <a:lnTo>
                  <a:pt x="23740" y="38970"/>
                </a:lnTo>
                <a:lnTo>
                  <a:pt x="23930" y="38850"/>
                </a:lnTo>
                <a:lnTo>
                  <a:pt x="24260" y="38590"/>
                </a:lnTo>
                <a:lnTo>
                  <a:pt x="24760" y="38530"/>
                </a:lnTo>
                <a:lnTo>
                  <a:pt x="25210" y="38370"/>
                </a:lnTo>
                <a:lnTo>
                  <a:pt x="25590" y="38310"/>
                </a:lnTo>
                <a:lnTo>
                  <a:pt x="25900" y="38050"/>
                </a:lnTo>
                <a:lnTo>
                  <a:pt x="26110" y="38050"/>
                </a:lnTo>
                <a:lnTo>
                  <a:pt x="26120" y="38070"/>
                </a:lnTo>
                <a:lnTo>
                  <a:pt x="26230" y="38500"/>
                </a:lnTo>
                <a:lnTo>
                  <a:pt x="26440" y="38690"/>
                </a:lnTo>
                <a:lnTo>
                  <a:pt x="26820" y="38720"/>
                </a:lnTo>
                <a:lnTo>
                  <a:pt x="27200" y="38720"/>
                </a:lnTo>
                <a:lnTo>
                  <a:pt x="27700" y="38940"/>
                </a:lnTo>
                <a:lnTo>
                  <a:pt x="27890" y="39320"/>
                </a:lnTo>
                <a:lnTo>
                  <a:pt x="27890" y="39920"/>
                </a:lnTo>
                <a:lnTo>
                  <a:pt x="27890" y="40650"/>
                </a:lnTo>
                <a:lnTo>
                  <a:pt x="27840" y="41290"/>
                </a:lnTo>
                <a:lnTo>
                  <a:pt x="27860" y="41260"/>
                </a:lnTo>
                <a:lnTo>
                  <a:pt x="27980" y="41540"/>
                </a:lnTo>
                <a:lnTo>
                  <a:pt x="28080" y="42300"/>
                </a:lnTo>
                <a:lnTo>
                  <a:pt x="28270" y="42590"/>
                </a:lnTo>
                <a:lnTo>
                  <a:pt x="28690" y="43000"/>
                </a:lnTo>
                <a:lnTo>
                  <a:pt x="29140" y="43220"/>
                </a:lnTo>
                <a:lnTo>
                  <a:pt x="29480" y="43440"/>
                </a:lnTo>
                <a:lnTo>
                  <a:pt x="29500" y="43720"/>
                </a:lnTo>
                <a:lnTo>
                  <a:pt x="29140" y="43950"/>
                </a:lnTo>
                <a:lnTo>
                  <a:pt x="28740" y="44360"/>
                </a:lnTo>
                <a:lnTo>
                  <a:pt x="28340" y="44900"/>
                </a:lnTo>
                <a:lnTo>
                  <a:pt x="27820" y="45270"/>
                </a:lnTo>
                <a:lnTo>
                  <a:pt x="27600" y="45620"/>
                </a:lnTo>
                <a:lnTo>
                  <a:pt x="27270" y="45720"/>
                </a:lnTo>
                <a:lnTo>
                  <a:pt x="27010" y="45880"/>
                </a:lnTo>
                <a:lnTo>
                  <a:pt x="26940" y="46220"/>
                </a:lnTo>
                <a:lnTo>
                  <a:pt x="26940" y="46410"/>
                </a:lnTo>
                <a:lnTo>
                  <a:pt x="26940" y="46640"/>
                </a:lnTo>
                <a:lnTo>
                  <a:pt x="26300" y="46440"/>
                </a:lnTo>
                <a:lnTo>
                  <a:pt x="25750" y="46510"/>
                </a:lnTo>
                <a:lnTo>
                  <a:pt x="25660" y="46700"/>
                </a:lnTo>
                <a:lnTo>
                  <a:pt x="25640" y="47010"/>
                </a:lnTo>
                <a:lnTo>
                  <a:pt x="25800" y="47430"/>
                </a:lnTo>
                <a:lnTo>
                  <a:pt x="25880" y="47840"/>
                </a:lnTo>
                <a:lnTo>
                  <a:pt x="25880" y="48180"/>
                </a:lnTo>
                <a:lnTo>
                  <a:pt x="26110" y="48560"/>
                </a:lnTo>
                <a:lnTo>
                  <a:pt x="26540" y="48440"/>
                </a:lnTo>
                <a:lnTo>
                  <a:pt x="26770" y="48440"/>
                </a:lnTo>
                <a:lnTo>
                  <a:pt x="26800" y="48440"/>
                </a:lnTo>
                <a:lnTo>
                  <a:pt x="27110" y="48280"/>
                </a:lnTo>
                <a:lnTo>
                  <a:pt x="27390" y="48250"/>
                </a:lnTo>
                <a:lnTo>
                  <a:pt x="27510" y="48500"/>
                </a:lnTo>
                <a:lnTo>
                  <a:pt x="27770" y="48970"/>
                </a:lnTo>
                <a:lnTo>
                  <a:pt x="28240" y="49190"/>
                </a:lnTo>
                <a:lnTo>
                  <a:pt x="28790" y="49420"/>
                </a:lnTo>
                <a:lnTo>
                  <a:pt x="28970" y="49560"/>
                </a:lnTo>
                <a:lnTo>
                  <a:pt x="28890" y="49750"/>
                </a:lnTo>
                <a:lnTo>
                  <a:pt x="29130" y="50310"/>
                </a:lnTo>
                <a:lnTo>
                  <a:pt x="29170" y="50510"/>
                </a:lnTo>
                <a:lnTo>
                  <a:pt x="29020" y="50420"/>
                </a:lnTo>
                <a:lnTo>
                  <a:pt x="28480" y="50690"/>
                </a:lnTo>
                <a:lnTo>
                  <a:pt x="28380" y="51050"/>
                </a:lnTo>
                <a:lnTo>
                  <a:pt x="27840" y="51590"/>
                </a:lnTo>
                <a:lnTo>
                  <a:pt x="27270" y="51950"/>
                </a:lnTo>
                <a:lnTo>
                  <a:pt x="26220" y="52000"/>
                </a:lnTo>
                <a:lnTo>
                  <a:pt x="25510" y="52000"/>
                </a:lnTo>
                <a:lnTo>
                  <a:pt x="24520" y="51970"/>
                </a:lnTo>
                <a:lnTo>
                  <a:pt x="23680" y="52340"/>
                </a:lnTo>
                <a:lnTo>
                  <a:pt x="22880" y="52940"/>
                </a:lnTo>
                <a:lnTo>
                  <a:pt x="22670" y="53370"/>
                </a:lnTo>
                <a:lnTo>
                  <a:pt x="22470" y="53080"/>
                </a:lnTo>
                <a:lnTo>
                  <a:pt x="22170" y="52420"/>
                </a:lnTo>
                <a:lnTo>
                  <a:pt x="21880" y="52100"/>
                </a:lnTo>
                <a:lnTo>
                  <a:pt x="21220" y="51880"/>
                </a:lnTo>
                <a:lnTo>
                  <a:pt x="20960" y="51340"/>
                </a:lnTo>
                <a:lnTo>
                  <a:pt x="21030" y="50810"/>
                </a:lnTo>
                <a:lnTo>
                  <a:pt x="20910" y="50200"/>
                </a:lnTo>
                <a:lnTo>
                  <a:pt x="20530" y="49420"/>
                </a:lnTo>
                <a:lnTo>
                  <a:pt x="20290" y="48750"/>
                </a:lnTo>
                <a:lnTo>
                  <a:pt x="20130" y="48750"/>
                </a:lnTo>
                <a:lnTo>
                  <a:pt x="18940" y="48720"/>
                </a:lnTo>
                <a:lnTo>
                  <a:pt x="18180" y="48530"/>
                </a:lnTo>
                <a:lnTo>
                  <a:pt x="17100" y="48440"/>
                </a:lnTo>
                <a:lnTo>
                  <a:pt x="16200" y="48470"/>
                </a:lnTo>
                <a:lnTo>
                  <a:pt x="14610" y="48500"/>
                </a:lnTo>
                <a:lnTo>
                  <a:pt x="13470" y="48440"/>
                </a:lnTo>
                <a:lnTo>
                  <a:pt x="13160" y="48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Sopišt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1940" y="27140"/>
                </a:moveTo>
                <a:lnTo>
                  <a:pt x="31950" y="27030"/>
                </a:lnTo>
                <a:lnTo>
                  <a:pt x="32120" y="26680"/>
                </a:lnTo>
                <a:lnTo>
                  <a:pt x="32630" y="26450"/>
                </a:lnTo>
                <a:lnTo>
                  <a:pt x="33490" y="26140"/>
                </a:lnTo>
                <a:lnTo>
                  <a:pt x="33950" y="25800"/>
                </a:lnTo>
                <a:lnTo>
                  <a:pt x="34380" y="25300"/>
                </a:lnTo>
                <a:lnTo>
                  <a:pt x="34780" y="24910"/>
                </a:lnTo>
                <a:lnTo>
                  <a:pt x="35470" y="24370"/>
                </a:lnTo>
                <a:lnTo>
                  <a:pt x="36070" y="24030"/>
                </a:lnTo>
                <a:lnTo>
                  <a:pt x="36500" y="24030"/>
                </a:lnTo>
                <a:lnTo>
                  <a:pt x="36870" y="23990"/>
                </a:lnTo>
                <a:lnTo>
                  <a:pt x="36990" y="23770"/>
                </a:lnTo>
                <a:lnTo>
                  <a:pt x="37060" y="23920"/>
                </a:lnTo>
                <a:lnTo>
                  <a:pt x="37890" y="23920"/>
                </a:lnTo>
                <a:lnTo>
                  <a:pt x="38640" y="23920"/>
                </a:lnTo>
                <a:lnTo>
                  <a:pt x="39290" y="23920"/>
                </a:lnTo>
                <a:lnTo>
                  <a:pt x="39430" y="23920"/>
                </a:lnTo>
                <a:lnTo>
                  <a:pt x="39730" y="23920"/>
                </a:lnTo>
                <a:lnTo>
                  <a:pt x="39950" y="24040"/>
                </a:lnTo>
                <a:lnTo>
                  <a:pt x="39950" y="24270"/>
                </a:lnTo>
                <a:lnTo>
                  <a:pt x="39950" y="24630"/>
                </a:lnTo>
                <a:lnTo>
                  <a:pt x="40100" y="24870"/>
                </a:lnTo>
                <a:lnTo>
                  <a:pt x="40080" y="25440"/>
                </a:lnTo>
                <a:lnTo>
                  <a:pt x="39950" y="26240"/>
                </a:lnTo>
                <a:lnTo>
                  <a:pt x="39830" y="26640"/>
                </a:lnTo>
                <a:lnTo>
                  <a:pt x="39260" y="26670"/>
                </a:lnTo>
                <a:lnTo>
                  <a:pt x="38370" y="26730"/>
                </a:lnTo>
                <a:lnTo>
                  <a:pt x="37820" y="26450"/>
                </a:lnTo>
                <a:lnTo>
                  <a:pt x="37450" y="26360"/>
                </a:lnTo>
                <a:lnTo>
                  <a:pt x="36970" y="26360"/>
                </a:lnTo>
                <a:lnTo>
                  <a:pt x="36420" y="26510"/>
                </a:lnTo>
                <a:lnTo>
                  <a:pt x="36170" y="26790"/>
                </a:lnTo>
                <a:lnTo>
                  <a:pt x="36170" y="27400"/>
                </a:lnTo>
                <a:lnTo>
                  <a:pt x="36330" y="27830"/>
                </a:lnTo>
                <a:lnTo>
                  <a:pt x="36760" y="27830"/>
                </a:lnTo>
                <a:lnTo>
                  <a:pt x="37240" y="27990"/>
                </a:lnTo>
                <a:lnTo>
                  <a:pt x="37520" y="28020"/>
                </a:lnTo>
                <a:lnTo>
                  <a:pt x="37700" y="28200"/>
                </a:lnTo>
                <a:lnTo>
                  <a:pt x="37660" y="28450"/>
                </a:lnTo>
                <a:lnTo>
                  <a:pt x="37340" y="28450"/>
                </a:lnTo>
                <a:lnTo>
                  <a:pt x="36970" y="28730"/>
                </a:lnTo>
                <a:lnTo>
                  <a:pt x="36830" y="29130"/>
                </a:lnTo>
                <a:lnTo>
                  <a:pt x="36630" y="30050"/>
                </a:lnTo>
                <a:lnTo>
                  <a:pt x="36560" y="30570"/>
                </a:lnTo>
                <a:lnTo>
                  <a:pt x="36420" y="30660"/>
                </a:lnTo>
                <a:lnTo>
                  <a:pt x="36190" y="30660"/>
                </a:lnTo>
                <a:lnTo>
                  <a:pt x="36050" y="30820"/>
                </a:lnTo>
                <a:lnTo>
                  <a:pt x="36010" y="31180"/>
                </a:lnTo>
                <a:lnTo>
                  <a:pt x="36170" y="31370"/>
                </a:lnTo>
                <a:lnTo>
                  <a:pt x="36490" y="31490"/>
                </a:lnTo>
                <a:lnTo>
                  <a:pt x="36650" y="31950"/>
                </a:lnTo>
                <a:lnTo>
                  <a:pt x="36380" y="32430"/>
                </a:lnTo>
                <a:lnTo>
                  <a:pt x="36240" y="33150"/>
                </a:lnTo>
                <a:lnTo>
                  <a:pt x="36240" y="33690"/>
                </a:lnTo>
                <a:lnTo>
                  <a:pt x="36420" y="34230"/>
                </a:lnTo>
                <a:lnTo>
                  <a:pt x="36520" y="34260"/>
                </a:lnTo>
                <a:lnTo>
                  <a:pt x="36300" y="34430"/>
                </a:lnTo>
                <a:lnTo>
                  <a:pt x="35720" y="34360"/>
                </a:lnTo>
                <a:lnTo>
                  <a:pt x="35040" y="33740"/>
                </a:lnTo>
                <a:lnTo>
                  <a:pt x="34490" y="32670"/>
                </a:lnTo>
                <a:lnTo>
                  <a:pt x="33830" y="31750"/>
                </a:lnTo>
                <a:lnTo>
                  <a:pt x="33320" y="30900"/>
                </a:lnTo>
                <a:lnTo>
                  <a:pt x="32890" y="30410"/>
                </a:lnTo>
                <a:lnTo>
                  <a:pt x="32530" y="30020"/>
                </a:lnTo>
                <a:lnTo>
                  <a:pt x="32490" y="29980"/>
                </a:lnTo>
                <a:lnTo>
                  <a:pt x="32690" y="29370"/>
                </a:lnTo>
                <a:lnTo>
                  <a:pt x="32780" y="28600"/>
                </a:lnTo>
                <a:lnTo>
                  <a:pt x="32780" y="28180"/>
                </a:lnTo>
                <a:lnTo>
                  <a:pt x="32580" y="28020"/>
                </a:lnTo>
                <a:lnTo>
                  <a:pt x="32170" y="27760"/>
                </a:lnTo>
                <a:lnTo>
                  <a:pt x="31920" y="27410"/>
                </a:lnTo>
                <a:lnTo>
                  <a:pt x="31940" y="2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Karpoš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6970" y="19930"/>
                </a:moveTo>
                <a:lnTo>
                  <a:pt x="37390" y="19980"/>
                </a:lnTo>
                <a:lnTo>
                  <a:pt x="37770" y="20270"/>
                </a:lnTo>
                <a:lnTo>
                  <a:pt x="37980" y="20710"/>
                </a:lnTo>
                <a:lnTo>
                  <a:pt x="38390" y="21190"/>
                </a:lnTo>
                <a:lnTo>
                  <a:pt x="38940" y="21330"/>
                </a:lnTo>
                <a:lnTo>
                  <a:pt x="39230" y="21330"/>
                </a:lnTo>
                <a:lnTo>
                  <a:pt x="39410" y="21180"/>
                </a:lnTo>
                <a:lnTo>
                  <a:pt x="39400" y="21550"/>
                </a:lnTo>
                <a:lnTo>
                  <a:pt x="39370" y="21740"/>
                </a:lnTo>
                <a:lnTo>
                  <a:pt x="39380" y="21950"/>
                </a:lnTo>
                <a:lnTo>
                  <a:pt x="39090" y="22000"/>
                </a:lnTo>
                <a:lnTo>
                  <a:pt x="38860" y="22280"/>
                </a:lnTo>
                <a:lnTo>
                  <a:pt x="38760" y="22820"/>
                </a:lnTo>
                <a:lnTo>
                  <a:pt x="39020" y="23080"/>
                </a:lnTo>
                <a:lnTo>
                  <a:pt x="39400" y="23460"/>
                </a:lnTo>
                <a:lnTo>
                  <a:pt x="39380" y="23620"/>
                </a:lnTo>
                <a:lnTo>
                  <a:pt x="39430" y="23920"/>
                </a:lnTo>
                <a:lnTo>
                  <a:pt x="39290" y="23920"/>
                </a:lnTo>
                <a:lnTo>
                  <a:pt x="38640" y="23920"/>
                </a:lnTo>
                <a:lnTo>
                  <a:pt x="37890" y="23920"/>
                </a:lnTo>
                <a:lnTo>
                  <a:pt x="37060" y="23920"/>
                </a:lnTo>
                <a:lnTo>
                  <a:pt x="36990" y="23770"/>
                </a:lnTo>
                <a:lnTo>
                  <a:pt x="36930" y="23620"/>
                </a:lnTo>
                <a:lnTo>
                  <a:pt x="36930" y="22740"/>
                </a:lnTo>
                <a:lnTo>
                  <a:pt x="36950" y="22040"/>
                </a:lnTo>
                <a:lnTo>
                  <a:pt x="36970" y="21320"/>
                </a:lnTo>
                <a:lnTo>
                  <a:pt x="36970" y="20260"/>
                </a:lnTo>
                <a:lnTo>
                  <a:pt x="36970" y="19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Šuto Orizar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8010" y="19950"/>
                </a:moveTo>
                <a:lnTo>
                  <a:pt x="38010" y="19620"/>
                </a:lnTo>
                <a:lnTo>
                  <a:pt x="38040" y="19140"/>
                </a:lnTo>
                <a:lnTo>
                  <a:pt x="38280" y="18880"/>
                </a:lnTo>
                <a:lnTo>
                  <a:pt x="38580" y="18810"/>
                </a:lnTo>
                <a:lnTo>
                  <a:pt x="38860" y="19070"/>
                </a:lnTo>
                <a:lnTo>
                  <a:pt x="39130" y="19540"/>
                </a:lnTo>
                <a:lnTo>
                  <a:pt x="39240" y="19810"/>
                </a:lnTo>
                <a:lnTo>
                  <a:pt x="39200" y="19770"/>
                </a:lnTo>
                <a:lnTo>
                  <a:pt x="39220" y="20370"/>
                </a:lnTo>
                <a:lnTo>
                  <a:pt x="39340" y="20830"/>
                </a:lnTo>
                <a:lnTo>
                  <a:pt x="39180" y="20970"/>
                </a:lnTo>
                <a:lnTo>
                  <a:pt x="38940" y="20930"/>
                </a:lnTo>
                <a:lnTo>
                  <a:pt x="38720" y="20640"/>
                </a:lnTo>
                <a:lnTo>
                  <a:pt x="38640" y="20350"/>
                </a:lnTo>
                <a:lnTo>
                  <a:pt x="38420" y="20090"/>
                </a:lnTo>
                <a:lnTo>
                  <a:pt x="38120" y="20050"/>
                </a:lnTo>
                <a:lnTo>
                  <a:pt x="38010" y="19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Butel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1470" y="14550"/>
                </a:moveTo>
                <a:lnTo>
                  <a:pt x="41350" y="14880"/>
                </a:lnTo>
                <a:lnTo>
                  <a:pt x="41750" y="15350"/>
                </a:lnTo>
                <a:lnTo>
                  <a:pt x="42120" y="16090"/>
                </a:lnTo>
                <a:lnTo>
                  <a:pt x="42350" y="16460"/>
                </a:lnTo>
                <a:lnTo>
                  <a:pt x="41920" y="16720"/>
                </a:lnTo>
                <a:lnTo>
                  <a:pt x="41270" y="17550"/>
                </a:lnTo>
                <a:lnTo>
                  <a:pt x="40870" y="18320"/>
                </a:lnTo>
                <a:lnTo>
                  <a:pt x="40790" y="19260"/>
                </a:lnTo>
                <a:lnTo>
                  <a:pt x="40790" y="19790"/>
                </a:lnTo>
                <a:lnTo>
                  <a:pt x="40790" y="20260"/>
                </a:lnTo>
                <a:lnTo>
                  <a:pt x="40790" y="20910"/>
                </a:lnTo>
                <a:lnTo>
                  <a:pt x="40570" y="21380"/>
                </a:lnTo>
                <a:lnTo>
                  <a:pt x="40040" y="21380"/>
                </a:lnTo>
                <a:lnTo>
                  <a:pt x="40040" y="21450"/>
                </a:lnTo>
                <a:lnTo>
                  <a:pt x="39870" y="21310"/>
                </a:lnTo>
                <a:lnTo>
                  <a:pt x="39500" y="21100"/>
                </a:lnTo>
                <a:lnTo>
                  <a:pt x="39420" y="21040"/>
                </a:lnTo>
                <a:lnTo>
                  <a:pt x="39410" y="21180"/>
                </a:lnTo>
                <a:lnTo>
                  <a:pt x="39230" y="21330"/>
                </a:lnTo>
                <a:lnTo>
                  <a:pt x="38940" y="21330"/>
                </a:lnTo>
                <a:lnTo>
                  <a:pt x="38390" y="21190"/>
                </a:lnTo>
                <a:lnTo>
                  <a:pt x="37980" y="20710"/>
                </a:lnTo>
                <a:lnTo>
                  <a:pt x="37770" y="20270"/>
                </a:lnTo>
                <a:lnTo>
                  <a:pt x="38010" y="19950"/>
                </a:lnTo>
                <a:lnTo>
                  <a:pt x="38120" y="20050"/>
                </a:lnTo>
                <a:lnTo>
                  <a:pt x="38420" y="20090"/>
                </a:lnTo>
                <a:lnTo>
                  <a:pt x="38640" y="20350"/>
                </a:lnTo>
                <a:lnTo>
                  <a:pt x="38720" y="20640"/>
                </a:lnTo>
                <a:lnTo>
                  <a:pt x="38940" y="20930"/>
                </a:lnTo>
                <a:lnTo>
                  <a:pt x="39180" y="20970"/>
                </a:lnTo>
                <a:lnTo>
                  <a:pt x="39340" y="20830"/>
                </a:lnTo>
                <a:lnTo>
                  <a:pt x="39220" y="20370"/>
                </a:lnTo>
                <a:lnTo>
                  <a:pt x="39200" y="19770"/>
                </a:lnTo>
                <a:lnTo>
                  <a:pt x="39240" y="19810"/>
                </a:lnTo>
                <a:lnTo>
                  <a:pt x="39370" y="19950"/>
                </a:lnTo>
                <a:lnTo>
                  <a:pt x="39430" y="19850"/>
                </a:lnTo>
                <a:lnTo>
                  <a:pt x="39730" y="19730"/>
                </a:lnTo>
                <a:lnTo>
                  <a:pt x="39650" y="18080"/>
                </a:lnTo>
                <a:lnTo>
                  <a:pt x="39730" y="17020"/>
                </a:lnTo>
                <a:lnTo>
                  <a:pt x="39910" y="16370"/>
                </a:lnTo>
                <a:lnTo>
                  <a:pt x="40430" y="15420"/>
                </a:lnTo>
                <a:lnTo>
                  <a:pt x="40740" y="14650"/>
                </a:lnTo>
                <a:lnTo>
                  <a:pt x="41270" y="14480"/>
                </a:lnTo>
                <a:lnTo>
                  <a:pt x="41470" y="1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Čai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9380" y="21950"/>
                </a:moveTo>
                <a:lnTo>
                  <a:pt x="39370" y="21740"/>
                </a:lnTo>
                <a:lnTo>
                  <a:pt x="39400" y="21550"/>
                </a:lnTo>
                <a:lnTo>
                  <a:pt x="39410" y="21180"/>
                </a:lnTo>
                <a:lnTo>
                  <a:pt x="39420" y="21040"/>
                </a:lnTo>
                <a:lnTo>
                  <a:pt x="39500" y="21100"/>
                </a:lnTo>
                <a:lnTo>
                  <a:pt x="39870" y="21310"/>
                </a:lnTo>
                <a:lnTo>
                  <a:pt x="40040" y="21450"/>
                </a:lnTo>
                <a:lnTo>
                  <a:pt x="40040" y="21680"/>
                </a:lnTo>
                <a:lnTo>
                  <a:pt x="39990" y="22140"/>
                </a:lnTo>
                <a:lnTo>
                  <a:pt x="39910" y="22090"/>
                </a:lnTo>
                <a:lnTo>
                  <a:pt x="39770" y="22140"/>
                </a:lnTo>
                <a:lnTo>
                  <a:pt x="39670" y="21920"/>
                </a:lnTo>
                <a:lnTo>
                  <a:pt x="39480" y="21920"/>
                </a:lnTo>
                <a:lnTo>
                  <a:pt x="39380" y="21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Centa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9400" y="23460"/>
                </a:moveTo>
                <a:lnTo>
                  <a:pt x="39020" y="23080"/>
                </a:lnTo>
                <a:lnTo>
                  <a:pt x="38760" y="22820"/>
                </a:lnTo>
                <a:lnTo>
                  <a:pt x="38860" y="22280"/>
                </a:lnTo>
                <a:lnTo>
                  <a:pt x="39090" y="22000"/>
                </a:lnTo>
                <a:lnTo>
                  <a:pt x="39380" y="21950"/>
                </a:lnTo>
                <a:lnTo>
                  <a:pt x="39480" y="21920"/>
                </a:lnTo>
                <a:lnTo>
                  <a:pt x="39670" y="21920"/>
                </a:lnTo>
                <a:lnTo>
                  <a:pt x="39770" y="22140"/>
                </a:lnTo>
                <a:lnTo>
                  <a:pt x="39730" y="22150"/>
                </a:lnTo>
                <a:lnTo>
                  <a:pt x="39560" y="22560"/>
                </a:lnTo>
                <a:lnTo>
                  <a:pt x="39640" y="22660"/>
                </a:lnTo>
                <a:lnTo>
                  <a:pt x="39470" y="22860"/>
                </a:lnTo>
                <a:lnTo>
                  <a:pt x="39400" y="2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Dolne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5600" y="47740"/>
                </a:moveTo>
                <a:lnTo>
                  <a:pt x="45580" y="47740"/>
                </a:lnTo>
                <a:lnTo>
                  <a:pt x="45190" y="47920"/>
                </a:lnTo>
                <a:lnTo>
                  <a:pt x="44910" y="48220"/>
                </a:lnTo>
                <a:lnTo>
                  <a:pt x="44700" y="48810"/>
                </a:lnTo>
                <a:lnTo>
                  <a:pt x="44630" y="49360"/>
                </a:lnTo>
                <a:lnTo>
                  <a:pt x="44300" y="49480"/>
                </a:lnTo>
                <a:lnTo>
                  <a:pt x="43850" y="49640"/>
                </a:lnTo>
                <a:lnTo>
                  <a:pt x="43430" y="50180"/>
                </a:lnTo>
                <a:lnTo>
                  <a:pt x="43070" y="50360"/>
                </a:lnTo>
                <a:lnTo>
                  <a:pt x="41900" y="50410"/>
                </a:lnTo>
                <a:lnTo>
                  <a:pt x="41580" y="50520"/>
                </a:lnTo>
                <a:lnTo>
                  <a:pt x="41070" y="50660"/>
                </a:lnTo>
                <a:lnTo>
                  <a:pt x="40640" y="50660"/>
                </a:lnTo>
                <a:lnTo>
                  <a:pt x="40340" y="50660"/>
                </a:lnTo>
                <a:lnTo>
                  <a:pt x="40170" y="50820"/>
                </a:lnTo>
                <a:lnTo>
                  <a:pt x="39890" y="51060"/>
                </a:lnTo>
                <a:lnTo>
                  <a:pt x="39680" y="51360"/>
                </a:lnTo>
                <a:lnTo>
                  <a:pt x="39520" y="51640"/>
                </a:lnTo>
                <a:lnTo>
                  <a:pt x="39280" y="51680"/>
                </a:lnTo>
                <a:lnTo>
                  <a:pt x="39100" y="51850"/>
                </a:lnTo>
                <a:lnTo>
                  <a:pt x="38900" y="52010"/>
                </a:lnTo>
                <a:lnTo>
                  <a:pt x="38780" y="52120"/>
                </a:lnTo>
                <a:lnTo>
                  <a:pt x="38710" y="52010"/>
                </a:lnTo>
                <a:lnTo>
                  <a:pt x="38310" y="51750"/>
                </a:lnTo>
                <a:lnTo>
                  <a:pt x="38070" y="51730"/>
                </a:lnTo>
                <a:lnTo>
                  <a:pt x="37860" y="51730"/>
                </a:lnTo>
                <a:lnTo>
                  <a:pt x="37550" y="51780"/>
                </a:lnTo>
                <a:lnTo>
                  <a:pt x="37280" y="51890"/>
                </a:lnTo>
                <a:lnTo>
                  <a:pt x="37010" y="51920"/>
                </a:lnTo>
                <a:lnTo>
                  <a:pt x="36820" y="51920"/>
                </a:lnTo>
                <a:lnTo>
                  <a:pt x="36640" y="51850"/>
                </a:lnTo>
                <a:lnTo>
                  <a:pt x="36540" y="51640"/>
                </a:lnTo>
                <a:lnTo>
                  <a:pt x="36480" y="51290"/>
                </a:lnTo>
                <a:lnTo>
                  <a:pt x="36430" y="50920"/>
                </a:lnTo>
                <a:lnTo>
                  <a:pt x="36360" y="50640"/>
                </a:lnTo>
                <a:lnTo>
                  <a:pt x="36330" y="50480"/>
                </a:lnTo>
                <a:lnTo>
                  <a:pt x="36100" y="50380"/>
                </a:lnTo>
                <a:lnTo>
                  <a:pt x="35940" y="50450"/>
                </a:lnTo>
                <a:lnTo>
                  <a:pt x="35680" y="50690"/>
                </a:lnTo>
                <a:lnTo>
                  <a:pt x="35460" y="50710"/>
                </a:lnTo>
                <a:lnTo>
                  <a:pt x="35280" y="50850"/>
                </a:lnTo>
                <a:lnTo>
                  <a:pt x="35240" y="50960"/>
                </a:lnTo>
                <a:lnTo>
                  <a:pt x="34960" y="50800"/>
                </a:lnTo>
                <a:lnTo>
                  <a:pt x="34840" y="50550"/>
                </a:lnTo>
                <a:lnTo>
                  <a:pt x="34420" y="50110"/>
                </a:lnTo>
                <a:lnTo>
                  <a:pt x="33950" y="49550"/>
                </a:lnTo>
                <a:lnTo>
                  <a:pt x="33550" y="49340"/>
                </a:lnTo>
                <a:lnTo>
                  <a:pt x="33570" y="49010"/>
                </a:lnTo>
                <a:lnTo>
                  <a:pt x="33710" y="48830"/>
                </a:lnTo>
                <a:lnTo>
                  <a:pt x="34050" y="48810"/>
                </a:lnTo>
                <a:lnTo>
                  <a:pt x="34370" y="48830"/>
                </a:lnTo>
                <a:lnTo>
                  <a:pt x="34890" y="48850"/>
                </a:lnTo>
                <a:lnTo>
                  <a:pt x="34930" y="48500"/>
                </a:lnTo>
                <a:lnTo>
                  <a:pt x="34930" y="48340"/>
                </a:lnTo>
                <a:lnTo>
                  <a:pt x="34800" y="48060"/>
                </a:lnTo>
                <a:lnTo>
                  <a:pt x="34590" y="47920"/>
                </a:lnTo>
                <a:lnTo>
                  <a:pt x="34040" y="47270"/>
                </a:lnTo>
                <a:lnTo>
                  <a:pt x="33620" y="46690"/>
                </a:lnTo>
                <a:lnTo>
                  <a:pt x="33450" y="46380"/>
                </a:lnTo>
                <a:lnTo>
                  <a:pt x="33410" y="46320"/>
                </a:lnTo>
                <a:lnTo>
                  <a:pt x="33410" y="46040"/>
                </a:lnTo>
                <a:lnTo>
                  <a:pt x="33460" y="45920"/>
                </a:lnTo>
                <a:lnTo>
                  <a:pt x="33720" y="45760"/>
                </a:lnTo>
                <a:lnTo>
                  <a:pt x="33970" y="45760"/>
                </a:lnTo>
                <a:lnTo>
                  <a:pt x="34160" y="45640"/>
                </a:lnTo>
                <a:lnTo>
                  <a:pt x="34300" y="45320"/>
                </a:lnTo>
                <a:lnTo>
                  <a:pt x="34450" y="45130"/>
                </a:lnTo>
                <a:lnTo>
                  <a:pt x="34860" y="45060"/>
                </a:lnTo>
                <a:lnTo>
                  <a:pt x="35230" y="45200"/>
                </a:lnTo>
                <a:lnTo>
                  <a:pt x="35420" y="45340"/>
                </a:lnTo>
                <a:lnTo>
                  <a:pt x="35700" y="45480"/>
                </a:lnTo>
                <a:lnTo>
                  <a:pt x="35870" y="45530"/>
                </a:lnTo>
                <a:lnTo>
                  <a:pt x="35860" y="45020"/>
                </a:lnTo>
                <a:lnTo>
                  <a:pt x="35840" y="44300"/>
                </a:lnTo>
                <a:lnTo>
                  <a:pt x="35940" y="43970"/>
                </a:lnTo>
                <a:lnTo>
                  <a:pt x="36130" y="43620"/>
                </a:lnTo>
                <a:lnTo>
                  <a:pt x="36340" y="43360"/>
                </a:lnTo>
                <a:lnTo>
                  <a:pt x="36660" y="42990"/>
                </a:lnTo>
                <a:lnTo>
                  <a:pt x="36920" y="42670"/>
                </a:lnTo>
                <a:lnTo>
                  <a:pt x="37140" y="42110"/>
                </a:lnTo>
                <a:lnTo>
                  <a:pt x="37180" y="41250"/>
                </a:lnTo>
                <a:lnTo>
                  <a:pt x="37230" y="40670"/>
                </a:lnTo>
                <a:lnTo>
                  <a:pt x="37410" y="40670"/>
                </a:lnTo>
                <a:lnTo>
                  <a:pt x="37510" y="40670"/>
                </a:lnTo>
                <a:lnTo>
                  <a:pt x="37810" y="40670"/>
                </a:lnTo>
                <a:lnTo>
                  <a:pt x="38280" y="40800"/>
                </a:lnTo>
                <a:lnTo>
                  <a:pt x="38660" y="40940"/>
                </a:lnTo>
                <a:lnTo>
                  <a:pt x="39240" y="41180"/>
                </a:lnTo>
                <a:lnTo>
                  <a:pt x="39530" y="41500"/>
                </a:lnTo>
                <a:lnTo>
                  <a:pt x="39640" y="41900"/>
                </a:lnTo>
                <a:lnTo>
                  <a:pt x="39810" y="42220"/>
                </a:lnTo>
                <a:lnTo>
                  <a:pt x="40000" y="42390"/>
                </a:lnTo>
                <a:lnTo>
                  <a:pt x="40390" y="42530"/>
                </a:lnTo>
                <a:lnTo>
                  <a:pt x="40560" y="42970"/>
                </a:lnTo>
                <a:lnTo>
                  <a:pt x="40650" y="43530"/>
                </a:lnTo>
                <a:lnTo>
                  <a:pt x="40650" y="44180"/>
                </a:lnTo>
                <a:lnTo>
                  <a:pt x="40700" y="44640"/>
                </a:lnTo>
                <a:lnTo>
                  <a:pt x="40920" y="45060"/>
                </a:lnTo>
                <a:lnTo>
                  <a:pt x="41170" y="45340"/>
                </a:lnTo>
                <a:lnTo>
                  <a:pt x="41540" y="45530"/>
                </a:lnTo>
                <a:lnTo>
                  <a:pt x="41880" y="45530"/>
                </a:lnTo>
                <a:lnTo>
                  <a:pt x="42210" y="45530"/>
                </a:lnTo>
                <a:lnTo>
                  <a:pt x="42440" y="45500"/>
                </a:lnTo>
                <a:lnTo>
                  <a:pt x="42650" y="45340"/>
                </a:lnTo>
                <a:lnTo>
                  <a:pt x="42880" y="45320"/>
                </a:lnTo>
                <a:lnTo>
                  <a:pt x="43120" y="45390"/>
                </a:lnTo>
                <a:lnTo>
                  <a:pt x="43210" y="45600"/>
                </a:lnTo>
                <a:lnTo>
                  <a:pt x="43310" y="45950"/>
                </a:lnTo>
                <a:lnTo>
                  <a:pt x="43380" y="46300"/>
                </a:lnTo>
                <a:lnTo>
                  <a:pt x="43500" y="46480"/>
                </a:lnTo>
                <a:lnTo>
                  <a:pt x="43730" y="46600"/>
                </a:lnTo>
                <a:lnTo>
                  <a:pt x="44060" y="46670"/>
                </a:lnTo>
                <a:lnTo>
                  <a:pt x="44580" y="46810"/>
                </a:lnTo>
                <a:lnTo>
                  <a:pt x="45000" y="46920"/>
                </a:lnTo>
                <a:lnTo>
                  <a:pt x="45330" y="47200"/>
                </a:lnTo>
                <a:lnTo>
                  <a:pt x="45560" y="47550"/>
                </a:lnTo>
                <a:lnTo>
                  <a:pt x="45600" y="4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Krivogašta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8780" y="52120"/>
                </a:moveTo>
                <a:lnTo>
                  <a:pt x="38620" y="52260"/>
                </a:lnTo>
                <a:lnTo>
                  <a:pt x="38220" y="52610"/>
                </a:lnTo>
                <a:lnTo>
                  <a:pt x="38200" y="52750"/>
                </a:lnTo>
                <a:lnTo>
                  <a:pt x="38220" y="53050"/>
                </a:lnTo>
                <a:lnTo>
                  <a:pt x="38370" y="53170"/>
                </a:lnTo>
                <a:lnTo>
                  <a:pt x="38390" y="53420"/>
                </a:lnTo>
                <a:lnTo>
                  <a:pt x="38530" y="53610"/>
                </a:lnTo>
                <a:lnTo>
                  <a:pt x="38900" y="53630"/>
                </a:lnTo>
                <a:lnTo>
                  <a:pt x="39240" y="53680"/>
                </a:lnTo>
                <a:lnTo>
                  <a:pt x="39400" y="53790"/>
                </a:lnTo>
                <a:lnTo>
                  <a:pt x="39400" y="54210"/>
                </a:lnTo>
                <a:lnTo>
                  <a:pt x="39260" y="54540"/>
                </a:lnTo>
                <a:lnTo>
                  <a:pt x="39090" y="54770"/>
                </a:lnTo>
                <a:lnTo>
                  <a:pt x="39050" y="55180"/>
                </a:lnTo>
                <a:lnTo>
                  <a:pt x="38910" y="55900"/>
                </a:lnTo>
                <a:lnTo>
                  <a:pt x="38690" y="56160"/>
                </a:lnTo>
                <a:lnTo>
                  <a:pt x="38440" y="56410"/>
                </a:lnTo>
                <a:lnTo>
                  <a:pt x="38180" y="56760"/>
                </a:lnTo>
                <a:lnTo>
                  <a:pt x="37880" y="56970"/>
                </a:lnTo>
                <a:lnTo>
                  <a:pt x="37380" y="56990"/>
                </a:lnTo>
                <a:lnTo>
                  <a:pt x="37160" y="57050"/>
                </a:lnTo>
                <a:lnTo>
                  <a:pt x="37010" y="56990"/>
                </a:lnTo>
                <a:lnTo>
                  <a:pt x="36830" y="56850"/>
                </a:lnTo>
                <a:lnTo>
                  <a:pt x="36560" y="56440"/>
                </a:lnTo>
                <a:lnTo>
                  <a:pt x="36190" y="56250"/>
                </a:lnTo>
                <a:lnTo>
                  <a:pt x="36100" y="56260"/>
                </a:lnTo>
                <a:lnTo>
                  <a:pt x="36080" y="56020"/>
                </a:lnTo>
                <a:lnTo>
                  <a:pt x="35840" y="56000"/>
                </a:lnTo>
                <a:lnTo>
                  <a:pt x="35650" y="55900"/>
                </a:lnTo>
                <a:lnTo>
                  <a:pt x="35720" y="55630"/>
                </a:lnTo>
                <a:lnTo>
                  <a:pt x="35840" y="55490"/>
                </a:lnTo>
                <a:lnTo>
                  <a:pt x="35930" y="55210"/>
                </a:lnTo>
                <a:lnTo>
                  <a:pt x="36010" y="54910"/>
                </a:lnTo>
                <a:lnTo>
                  <a:pt x="36060" y="54420"/>
                </a:lnTo>
                <a:lnTo>
                  <a:pt x="36010" y="53930"/>
                </a:lnTo>
                <a:lnTo>
                  <a:pt x="35790" y="53540"/>
                </a:lnTo>
                <a:lnTo>
                  <a:pt x="35490" y="53240"/>
                </a:lnTo>
                <a:lnTo>
                  <a:pt x="35350" y="53050"/>
                </a:lnTo>
                <a:lnTo>
                  <a:pt x="35180" y="52700"/>
                </a:lnTo>
                <a:lnTo>
                  <a:pt x="35180" y="52260"/>
                </a:lnTo>
                <a:lnTo>
                  <a:pt x="35200" y="51570"/>
                </a:lnTo>
                <a:lnTo>
                  <a:pt x="35200" y="51080"/>
                </a:lnTo>
                <a:lnTo>
                  <a:pt x="35240" y="50960"/>
                </a:lnTo>
                <a:lnTo>
                  <a:pt x="35280" y="50850"/>
                </a:lnTo>
                <a:lnTo>
                  <a:pt x="35460" y="50710"/>
                </a:lnTo>
                <a:lnTo>
                  <a:pt x="35680" y="50690"/>
                </a:lnTo>
                <a:lnTo>
                  <a:pt x="35940" y="50450"/>
                </a:lnTo>
                <a:lnTo>
                  <a:pt x="36100" y="50380"/>
                </a:lnTo>
                <a:lnTo>
                  <a:pt x="36330" y="50480"/>
                </a:lnTo>
                <a:lnTo>
                  <a:pt x="36360" y="50640"/>
                </a:lnTo>
                <a:lnTo>
                  <a:pt x="36430" y="50920"/>
                </a:lnTo>
                <a:lnTo>
                  <a:pt x="36480" y="51290"/>
                </a:lnTo>
                <a:lnTo>
                  <a:pt x="36540" y="51640"/>
                </a:lnTo>
                <a:lnTo>
                  <a:pt x="36640" y="51850"/>
                </a:lnTo>
                <a:lnTo>
                  <a:pt x="36820" y="51920"/>
                </a:lnTo>
                <a:lnTo>
                  <a:pt x="37010" y="51920"/>
                </a:lnTo>
                <a:lnTo>
                  <a:pt x="37280" y="51890"/>
                </a:lnTo>
                <a:lnTo>
                  <a:pt x="37550" y="51780"/>
                </a:lnTo>
                <a:lnTo>
                  <a:pt x="37860" y="51730"/>
                </a:lnTo>
                <a:lnTo>
                  <a:pt x="38070" y="51730"/>
                </a:lnTo>
                <a:lnTo>
                  <a:pt x="38310" y="51750"/>
                </a:lnTo>
                <a:lnTo>
                  <a:pt x="38710" y="52010"/>
                </a:lnTo>
                <a:lnTo>
                  <a:pt x="38780" y="52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Mogil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5480" y="61360"/>
                </a:moveTo>
                <a:lnTo>
                  <a:pt x="45460" y="61370"/>
                </a:lnTo>
                <a:lnTo>
                  <a:pt x="45320" y="62080"/>
                </a:lnTo>
                <a:lnTo>
                  <a:pt x="44890" y="62680"/>
                </a:lnTo>
                <a:lnTo>
                  <a:pt x="44370" y="63300"/>
                </a:lnTo>
                <a:lnTo>
                  <a:pt x="43820" y="64010"/>
                </a:lnTo>
                <a:lnTo>
                  <a:pt x="43410" y="64260"/>
                </a:lnTo>
                <a:lnTo>
                  <a:pt x="42650" y="64150"/>
                </a:lnTo>
                <a:lnTo>
                  <a:pt x="41810" y="64040"/>
                </a:lnTo>
                <a:lnTo>
                  <a:pt x="41330" y="63870"/>
                </a:lnTo>
                <a:lnTo>
                  <a:pt x="40800" y="63640"/>
                </a:lnTo>
                <a:lnTo>
                  <a:pt x="40430" y="63640"/>
                </a:lnTo>
                <a:lnTo>
                  <a:pt x="39880" y="64040"/>
                </a:lnTo>
                <a:lnTo>
                  <a:pt x="39560" y="64460"/>
                </a:lnTo>
                <a:lnTo>
                  <a:pt x="39480" y="64680"/>
                </a:lnTo>
                <a:lnTo>
                  <a:pt x="39390" y="64610"/>
                </a:lnTo>
                <a:lnTo>
                  <a:pt x="39100" y="64540"/>
                </a:lnTo>
                <a:lnTo>
                  <a:pt x="38870" y="64540"/>
                </a:lnTo>
                <a:lnTo>
                  <a:pt x="38690" y="64580"/>
                </a:lnTo>
                <a:lnTo>
                  <a:pt x="38430" y="64770"/>
                </a:lnTo>
                <a:lnTo>
                  <a:pt x="38070" y="65000"/>
                </a:lnTo>
                <a:lnTo>
                  <a:pt x="37880" y="65000"/>
                </a:lnTo>
                <a:lnTo>
                  <a:pt x="37600" y="64930"/>
                </a:lnTo>
                <a:lnTo>
                  <a:pt x="37320" y="64770"/>
                </a:lnTo>
                <a:lnTo>
                  <a:pt x="37140" y="64580"/>
                </a:lnTo>
                <a:lnTo>
                  <a:pt x="37060" y="64330"/>
                </a:lnTo>
                <a:lnTo>
                  <a:pt x="37080" y="63870"/>
                </a:lnTo>
                <a:lnTo>
                  <a:pt x="37080" y="63430"/>
                </a:lnTo>
                <a:lnTo>
                  <a:pt x="37110" y="63080"/>
                </a:lnTo>
                <a:lnTo>
                  <a:pt x="37090" y="62780"/>
                </a:lnTo>
                <a:lnTo>
                  <a:pt x="37020" y="62460"/>
                </a:lnTo>
                <a:lnTo>
                  <a:pt x="36820" y="62250"/>
                </a:lnTo>
                <a:lnTo>
                  <a:pt x="36340" y="62080"/>
                </a:lnTo>
                <a:lnTo>
                  <a:pt x="35990" y="61850"/>
                </a:lnTo>
                <a:lnTo>
                  <a:pt x="35680" y="61480"/>
                </a:lnTo>
                <a:lnTo>
                  <a:pt x="35490" y="61070"/>
                </a:lnTo>
                <a:lnTo>
                  <a:pt x="35370" y="60650"/>
                </a:lnTo>
                <a:lnTo>
                  <a:pt x="35370" y="60190"/>
                </a:lnTo>
                <a:lnTo>
                  <a:pt x="35540" y="59910"/>
                </a:lnTo>
                <a:lnTo>
                  <a:pt x="35680" y="59590"/>
                </a:lnTo>
                <a:lnTo>
                  <a:pt x="35680" y="59190"/>
                </a:lnTo>
                <a:lnTo>
                  <a:pt x="35420" y="58800"/>
                </a:lnTo>
                <a:lnTo>
                  <a:pt x="35370" y="58740"/>
                </a:lnTo>
                <a:lnTo>
                  <a:pt x="35180" y="58540"/>
                </a:lnTo>
                <a:lnTo>
                  <a:pt x="34980" y="58310"/>
                </a:lnTo>
                <a:lnTo>
                  <a:pt x="35020" y="57870"/>
                </a:lnTo>
                <a:lnTo>
                  <a:pt x="35270" y="57500"/>
                </a:lnTo>
                <a:lnTo>
                  <a:pt x="35530" y="56690"/>
                </a:lnTo>
                <a:lnTo>
                  <a:pt x="35670" y="56370"/>
                </a:lnTo>
                <a:lnTo>
                  <a:pt x="35940" y="56280"/>
                </a:lnTo>
                <a:lnTo>
                  <a:pt x="36100" y="56260"/>
                </a:lnTo>
                <a:lnTo>
                  <a:pt x="36190" y="56250"/>
                </a:lnTo>
                <a:lnTo>
                  <a:pt x="36560" y="56440"/>
                </a:lnTo>
                <a:lnTo>
                  <a:pt x="36830" y="56850"/>
                </a:lnTo>
                <a:lnTo>
                  <a:pt x="37010" y="56990"/>
                </a:lnTo>
                <a:lnTo>
                  <a:pt x="37160" y="57050"/>
                </a:lnTo>
                <a:lnTo>
                  <a:pt x="37120" y="57060"/>
                </a:lnTo>
                <a:lnTo>
                  <a:pt x="37160" y="57360"/>
                </a:lnTo>
                <a:lnTo>
                  <a:pt x="37330" y="57620"/>
                </a:lnTo>
                <a:lnTo>
                  <a:pt x="37870" y="57730"/>
                </a:lnTo>
                <a:lnTo>
                  <a:pt x="38200" y="57760"/>
                </a:lnTo>
                <a:lnTo>
                  <a:pt x="38650" y="58030"/>
                </a:lnTo>
                <a:lnTo>
                  <a:pt x="39070" y="58710"/>
                </a:lnTo>
                <a:lnTo>
                  <a:pt x="39510" y="59050"/>
                </a:lnTo>
                <a:lnTo>
                  <a:pt x="39640" y="59420"/>
                </a:lnTo>
                <a:lnTo>
                  <a:pt x="39840" y="59630"/>
                </a:lnTo>
                <a:lnTo>
                  <a:pt x="40230" y="59660"/>
                </a:lnTo>
                <a:lnTo>
                  <a:pt x="40610" y="59680"/>
                </a:lnTo>
                <a:lnTo>
                  <a:pt x="40840" y="59770"/>
                </a:lnTo>
                <a:lnTo>
                  <a:pt x="41080" y="60210"/>
                </a:lnTo>
                <a:lnTo>
                  <a:pt x="41760" y="60580"/>
                </a:lnTo>
                <a:lnTo>
                  <a:pt x="42140" y="60600"/>
                </a:lnTo>
                <a:lnTo>
                  <a:pt x="42540" y="60600"/>
                </a:lnTo>
                <a:lnTo>
                  <a:pt x="42810" y="60420"/>
                </a:lnTo>
                <a:lnTo>
                  <a:pt x="43000" y="60280"/>
                </a:lnTo>
                <a:lnTo>
                  <a:pt x="43260" y="60280"/>
                </a:lnTo>
                <a:lnTo>
                  <a:pt x="43900" y="60790"/>
                </a:lnTo>
                <a:lnTo>
                  <a:pt x="44390" y="60970"/>
                </a:lnTo>
                <a:lnTo>
                  <a:pt x="44930" y="61070"/>
                </a:lnTo>
                <a:lnTo>
                  <a:pt x="45350" y="61210"/>
                </a:lnTo>
                <a:lnTo>
                  <a:pt x="45480" y="61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Čašk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2940" y="47120"/>
                </a:moveTo>
                <a:lnTo>
                  <a:pt x="52910" y="47070"/>
                </a:lnTo>
                <a:lnTo>
                  <a:pt x="52740" y="46880"/>
                </a:lnTo>
                <a:lnTo>
                  <a:pt x="52330" y="46810"/>
                </a:lnTo>
                <a:lnTo>
                  <a:pt x="52110" y="47020"/>
                </a:lnTo>
                <a:lnTo>
                  <a:pt x="51910" y="47410"/>
                </a:lnTo>
                <a:lnTo>
                  <a:pt x="51600" y="47780"/>
                </a:lnTo>
                <a:lnTo>
                  <a:pt x="51600" y="47840"/>
                </a:lnTo>
                <a:lnTo>
                  <a:pt x="51410" y="47690"/>
                </a:lnTo>
                <a:lnTo>
                  <a:pt x="51230" y="47340"/>
                </a:lnTo>
                <a:lnTo>
                  <a:pt x="51110" y="47060"/>
                </a:lnTo>
                <a:lnTo>
                  <a:pt x="50780" y="46880"/>
                </a:lnTo>
                <a:lnTo>
                  <a:pt x="50440" y="46740"/>
                </a:lnTo>
                <a:lnTo>
                  <a:pt x="50170" y="46600"/>
                </a:lnTo>
                <a:lnTo>
                  <a:pt x="50030" y="46370"/>
                </a:lnTo>
                <a:lnTo>
                  <a:pt x="49840" y="46300"/>
                </a:lnTo>
                <a:lnTo>
                  <a:pt x="49600" y="46300"/>
                </a:lnTo>
                <a:lnTo>
                  <a:pt x="49320" y="46430"/>
                </a:lnTo>
                <a:lnTo>
                  <a:pt x="49150" y="46570"/>
                </a:lnTo>
                <a:lnTo>
                  <a:pt x="48780" y="46620"/>
                </a:lnTo>
                <a:lnTo>
                  <a:pt x="48550" y="46620"/>
                </a:lnTo>
                <a:lnTo>
                  <a:pt x="48220" y="46640"/>
                </a:lnTo>
                <a:lnTo>
                  <a:pt x="48120" y="46710"/>
                </a:lnTo>
                <a:lnTo>
                  <a:pt x="48010" y="46900"/>
                </a:lnTo>
                <a:lnTo>
                  <a:pt x="48000" y="47290"/>
                </a:lnTo>
                <a:lnTo>
                  <a:pt x="47960" y="47830"/>
                </a:lnTo>
                <a:lnTo>
                  <a:pt x="47700" y="48390"/>
                </a:lnTo>
                <a:lnTo>
                  <a:pt x="47510" y="48480"/>
                </a:lnTo>
                <a:lnTo>
                  <a:pt x="47180" y="48570"/>
                </a:lnTo>
                <a:lnTo>
                  <a:pt x="46850" y="48550"/>
                </a:lnTo>
                <a:lnTo>
                  <a:pt x="46780" y="48290"/>
                </a:lnTo>
                <a:lnTo>
                  <a:pt x="46590" y="47990"/>
                </a:lnTo>
                <a:lnTo>
                  <a:pt x="46320" y="47810"/>
                </a:lnTo>
                <a:lnTo>
                  <a:pt x="46060" y="47760"/>
                </a:lnTo>
                <a:lnTo>
                  <a:pt x="45750" y="47740"/>
                </a:lnTo>
                <a:lnTo>
                  <a:pt x="45600" y="47740"/>
                </a:lnTo>
                <a:lnTo>
                  <a:pt x="45560" y="47550"/>
                </a:lnTo>
                <a:lnTo>
                  <a:pt x="45330" y="47200"/>
                </a:lnTo>
                <a:lnTo>
                  <a:pt x="45000" y="46920"/>
                </a:lnTo>
                <a:lnTo>
                  <a:pt x="44580" y="46810"/>
                </a:lnTo>
                <a:lnTo>
                  <a:pt x="44060" y="46670"/>
                </a:lnTo>
                <a:lnTo>
                  <a:pt x="43730" y="46600"/>
                </a:lnTo>
                <a:lnTo>
                  <a:pt x="43500" y="46480"/>
                </a:lnTo>
                <a:lnTo>
                  <a:pt x="43380" y="46300"/>
                </a:lnTo>
                <a:lnTo>
                  <a:pt x="43310" y="45950"/>
                </a:lnTo>
                <a:lnTo>
                  <a:pt x="43210" y="45600"/>
                </a:lnTo>
                <a:lnTo>
                  <a:pt x="43120" y="45390"/>
                </a:lnTo>
                <a:lnTo>
                  <a:pt x="42880" y="45320"/>
                </a:lnTo>
                <a:lnTo>
                  <a:pt x="42650" y="45340"/>
                </a:lnTo>
                <a:lnTo>
                  <a:pt x="42440" y="45500"/>
                </a:lnTo>
                <a:lnTo>
                  <a:pt x="42210" y="45530"/>
                </a:lnTo>
                <a:lnTo>
                  <a:pt x="41880" y="45530"/>
                </a:lnTo>
                <a:lnTo>
                  <a:pt x="41540" y="45530"/>
                </a:lnTo>
                <a:lnTo>
                  <a:pt x="41170" y="45340"/>
                </a:lnTo>
                <a:lnTo>
                  <a:pt x="40920" y="45060"/>
                </a:lnTo>
                <a:lnTo>
                  <a:pt x="40700" y="44640"/>
                </a:lnTo>
                <a:lnTo>
                  <a:pt x="40650" y="44180"/>
                </a:lnTo>
                <a:lnTo>
                  <a:pt x="40650" y="43530"/>
                </a:lnTo>
                <a:lnTo>
                  <a:pt x="40560" y="42970"/>
                </a:lnTo>
                <a:lnTo>
                  <a:pt x="40390" y="42530"/>
                </a:lnTo>
                <a:lnTo>
                  <a:pt x="40000" y="42390"/>
                </a:lnTo>
                <a:lnTo>
                  <a:pt x="39810" y="42220"/>
                </a:lnTo>
                <a:lnTo>
                  <a:pt x="39640" y="41900"/>
                </a:lnTo>
                <a:lnTo>
                  <a:pt x="39530" y="41500"/>
                </a:lnTo>
                <a:lnTo>
                  <a:pt x="39240" y="41180"/>
                </a:lnTo>
                <a:lnTo>
                  <a:pt x="38660" y="40940"/>
                </a:lnTo>
                <a:lnTo>
                  <a:pt x="38280" y="40800"/>
                </a:lnTo>
                <a:lnTo>
                  <a:pt x="37810" y="40670"/>
                </a:lnTo>
                <a:lnTo>
                  <a:pt x="37510" y="40670"/>
                </a:lnTo>
                <a:lnTo>
                  <a:pt x="37530" y="40520"/>
                </a:lnTo>
                <a:lnTo>
                  <a:pt x="37560" y="39950"/>
                </a:lnTo>
                <a:lnTo>
                  <a:pt x="37560" y="39490"/>
                </a:lnTo>
                <a:lnTo>
                  <a:pt x="37410" y="39110"/>
                </a:lnTo>
                <a:lnTo>
                  <a:pt x="37440" y="38800"/>
                </a:lnTo>
                <a:lnTo>
                  <a:pt x="37560" y="38650"/>
                </a:lnTo>
                <a:lnTo>
                  <a:pt x="37760" y="38460"/>
                </a:lnTo>
                <a:lnTo>
                  <a:pt x="38070" y="38070"/>
                </a:lnTo>
                <a:lnTo>
                  <a:pt x="38300" y="37650"/>
                </a:lnTo>
                <a:lnTo>
                  <a:pt x="38250" y="37320"/>
                </a:lnTo>
                <a:lnTo>
                  <a:pt x="38420" y="36730"/>
                </a:lnTo>
                <a:lnTo>
                  <a:pt x="38530" y="36080"/>
                </a:lnTo>
                <a:lnTo>
                  <a:pt x="38700" y="35810"/>
                </a:lnTo>
                <a:lnTo>
                  <a:pt x="39100" y="35660"/>
                </a:lnTo>
                <a:lnTo>
                  <a:pt x="39360" y="35390"/>
                </a:lnTo>
                <a:lnTo>
                  <a:pt x="39560" y="34930"/>
                </a:lnTo>
                <a:lnTo>
                  <a:pt x="39760" y="34550"/>
                </a:lnTo>
                <a:lnTo>
                  <a:pt x="39990" y="34090"/>
                </a:lnTo>
                <a:lnTo>
                  <a:pt x="40360" y="33780"/>
                </a:lnTo>
                <a:lnTo>
                  <a:pt x="41050" y="33590"/>
                </a:lnTo>
                <a:lnTo>
                  <a:pt x="41360" y="33470"/>
                </a:lnTo>
                <a:lnTo>
                  <a:pt x="41570" y="33680"/>
                </a:lnTo>
                <a:lnTo>
                  <a:pt x="42060" y="33650"/>
                </a:lnTo>
                <a:lnTo>
                  <a:pt x="42700" y="33630"/>
                </a:lnTo>
                <a:lnTo>
                  <a:pt x="43440" y="33610"/>
                </a:lnTo>
                <a:lnTo>
                  <a:pt x="44210" y="33590"/>
                </a:lnTo>
                <a:lnTo>
                  <a:pt x="44470" y="33670"/>
                </a:lnTo>
                <a:lnTo>
                  <a:pt x="44440" y="33780"/>
                </a:lnTo>
                <a:lnTo>
                  <a:pt x="44660" y="34090"/>
                </a:lnTo>
                <a:lnTo>
                  <a:pt x="44970" y="34720"/>
                </a:lnTo>
                <a:lnTo>
                  <a:pt x="45220" y="35260"/>
                </a:lnTo>
                <a:lnTo>
                  <a:pt x="45400" y="35400"/>
                </a:lnTo>
                <a:lnTo>
                  <a:pt x="45610" y="35400"/>
                </a:lnTo>
                <a:lnTo>
                  <a:pt x="45760" y="35300"/>
                </a:lnTo>
                <a:lnTo>
                  <a:pt x="45880" y="35170"/>
                </a:lnTo>
                <a:lnTo>
                  <a:pt x="46070" y="35170"/>
                </a:lnTo>
                <a:lnTo>
                  <a:pt x="46270" y="35210"/>
                </a:lnTo>
                <a:lnTo>
                  <a:pt x="46540" y="35360"/>
                </a:lnTo>
                <a:lnTo>
                  <a:pt x="46830" y="35480"/>
                </a:lnTo>
                <a:lnTo>
                  <a:pt x="47260" y="35570"/>
                </a:lnTo>
                <a:lnTo>
                  <a:pt x="47650" y="35590"/>
                </a:lnTo>
                <a:lnTo>
                  <a:pt x="48030" y="35780"/>
                </a:lnTo>
                <a:lnTo>
                  <a:pt x="48240" y="36300"/>
                </a:lnTo>
                <a:lnTo>
                  <a:pt x="48370" y="37090"/>
                </a:lnTo>
                <a:lnTo>
                  <a:pt x="48660" y="37540"/>
                </a:lnTo>
                <a:lnTo>
                  <a:pt x="48750" y="37940"/>
                </a:lnTo>
                <a:lnTo>
                  <a:pt x="48740" y="38210"/>
                </a:lnTo>
                <a:lnTo>
                  <a:pt x="48800" y="38480"/>
                </a:lnTo>
                <a:lnTo>
                  <a:pt x="48990" y="38770"/>
                </a:lnTo>
                <a:lnTo>
                  <a:pt x="49180" y="38790"/>
                </a:lnTo>
                <a:lnTo>
                  <a:pt x="49360" y="38710"/>
                </a:lnTo>
                <a:lnTo>
                  <a:pt x="49470" y="38620"/>
                </a:lnTo>
                <a:lnTo>
                  <a:pt x="49690" y="38420"/>
                </a:lnTo>
                <a:lnTo>
                  <a:pt x="49790" y="38290"/>
                </a:lnTo>
                <a:lnTo>
                  <a:pt x="49970" y="38250"/>
                </a:lnTo>
                <a:lnTo>
                  <a:pt x="50090" y="38440"/>
                </a:lnTo>
                <a:lnTo>
                  <a:pt x="50110" y="38750"/>
                </a:lnTo>
                <a:lnTo>
                  <a:pt x="50120" y="39250"/>
                </a:lnTo>
                <a:lnTo>
                  <a:pt x="50180" y="39640"/>
                </a:lnTo>
                <a:lnTo>
                  <a:pt x="50490" y="39990"/>
                </a:lnTo>
                <a:lnTo>
                  <a:pt x="51300" y="40200"/>
                </a:lnTo>
                <a:lnTo>
                  <a:pt x="51650" y="40240"/>
                </a:lnTo>
                <a:lnTo>
                  <a:pt x="51640" y="40310"/>
                </a:lnTo>
                <a:lnTo>
                  <a:pt x="51610" y="40810"/>
                </a:lnTo>
                <a:lnTo>
                  <a:pt x="51590" y="41160"/>
                </a:lnTo>
                <a:lnTo>
                  <a:pt x="51810" y="41470"/>
                </a:lnTo>
                <a:lnTo>
                  <a:pt x="52240" y="41800"/>
                </a:lnTo>
                <a:lnTo>
                  <a:pt x="52660" y="42070"/>
                </a:lnTo>
                <a:lnTo>
                  <a:pt x="52800" y="42360"/>
                </a:lnTo>
                <a:lnTo>
                  <a:pt x="52800" y="42820"/>
                </a:lnTo>
                <a:lnTo>
                  <a:pt x="52640" y="43170"/>
                </a:lnTo>
                <a:lnTo>
                  <a:pt x="52400" y="43420"/>
                </a:lnTo>
                <a:lnTo>
                  <a:pt x="52160" y="43710"/>
                </a:lnTo>
                <a:lnTo>
                  <a:pt x="52100" y="44140"/>
                </a:lnTo>
                <a:lnTo>
                  <a:pt x="52090" y="44640"/>
                </a:lnTo>
                <a:lnTo>
                  <a:pt x="52200" y="45050"/>
                </a:lnTo>
                <a:lnTo>
                  <a:pt x="52570" y="45280"/>
                </a:lnTo>
                <a:lnTo>
                  <a:pt x="52990" y="45550"/>
                </a:lnTo>
                <a:lnTo>
                  <a:pt x="53160" y="45640"/>
                </a:lnTo>
                <a:lnTo>
                  <a:pt x="53050" y="46030"/>
                </a:lnTo>
                <a:lnTo>
                  <a:pt x="53000" y="46320"/>
                </a:lnTo>
                <a:lnTo>
                  <a:pt x="52940" y="46930"/>
                </a:lnTo>
                <a:lnTo>
                  <a:pt x="52940" y="47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Rosoman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9100" y="44920"/>
                </a:moveTo>
                <a:lnTo>
                  <a:pt x="58990" y="45040"/>
                </a:lnTo>
                <a:lnTo>
                  <a:pt x="58880" y="45430"/>
                </a:lnTo>
                <a:lnTo>
                  <a:pt x="58920" y="46060"/>
                </a:lnTo>
                <a:lnTo>
                  <a:pt x="58830" y="46830"/>
                </a:lnTo>
                <a:lnTo>
                  <a:pt x="58460" y="47070"/>
                </a:lnTo>
                <a:lnTo>
                  <a:pt x="58210" y="47220"/>
                </a:lnTo>
                <a:lnTo>
                  <a:pt x="58060" y="47410"/>
                </a:lnTo>
                <a:lnTo>
                  <a:pt x="58050" y="47780"/>
                </a:lnTo>
                <a:lnTo>
                  <a:pt x="57870" y="47850"/>
                </a:lnTo>
                <a:lnTo>
                  <a:pt x="57670" y="47780"/>
                </a:lnTo>
                <a:lnTo>
                  <a:pt x="57380" y="47530"/>
                </a:lnTo>
                <a:lnTo>
                  <a:pt x="57080" y="47390"/>
                </a:lnTo>
                <a:lnTo>
                  <a:pt x="56850" y="47290"/>
                </a:lnTo>
                <a:lnTo>
                  <a:pt x="56540" y="47290"/>
                </a:lnTo>
                <a:lnTo>
                  <a:pt x="56380" y="47460"/>
                </a:lnTo>
                <a:lnTo>
                  <a:pt x="56300" y="48070"/>
                </a:lnTo>
                <a:lnTo>
                  <a:pt x="56050" y="48260"/>
                </a:lnTo>
                <a:lnTo>
                  <a:pt x="55500" y="48290"/>
                </a:lnTo>
                <a:lnTo>
                  <a:pt x="54960" y="48290"/>
                </a:lnTo>
                <a:lnTo>
                  <a:pt x="54720" y="48360"/>
                </a:lnTo>
                <a:lnTo>
                  <a:pt x="54450" y="48360"/>
                </a:lnTo>
                <a:lnTo>
                  <a:pt x="53820" y="48290"/>
                </a:lnTo>
                <a:lnTo>
                  <a:pt x="53500" y="47950"/>
                </a:lnTo>
                <a:lnTo>
                  <a:pt x="53140" y="47440"/>
                </a:lnTo>
                <a:lnTo>
                  <a:pt x="52940" y="47120"/>
                </a:lnTo>
                <a:lnTo>
                  <a:pt x="52940" y="46930"/>
                </a:lnTo>
                <a:lnTo>
                  <a:pt x="53000" y="46320"/>
                </a:lnTo>
                <a:lnTo>
                  <a:pt x="53050" y="46030"/>
                </a:lnTo>
                <a:lnTo>
                  <a:pt x="53160" y="45640"/>
                </a:lnTo>
                <a:lnTo>
                  <a:pt x="53180" y="45570"/>
                </a:lnTo>
                <a:lnTo>
                  <a:pt x="53380" y="45380"/>
                </a:lnTo>
                <a:lnTo>
                  <a:pt x="53580" y="45230"/>
                </a:lnTo>
                <a:lnTo>
                  <a:pt x="53960" y="45180"/>
                </a:lnTo>
                <a:lnTo>
                  <a:pt x="54160" y="45180"/>
                </a:lnTo>
                <a:lnTo>
                  <a:pt x="54330" y="45040"/>
                </a:lnTo>
                <a:lnTo>
                  <a:pt x="54430" y="44870"/>
                </a:lnTo>
                <a:lnTo>
                  <a:pt x="54430" y="44620"/>
                </a:lnTo>
                <a:lnTo>
                  <a:pt x="54360" y="44190"/>
                </a:lnTo>
                <a:lnTo>
                  <a:pt x="54310" y="44070"/>
                </a:lnTo>
                <a:lnTo>
                  <a:pt x="54310" y="43850"/>
                </a:lnTo>
                <a:lnTo>
                  <a:pt x="54310" y="43630"/>
                </a:lnTo>
                <a:lnTo>
                  <a:pt x="54410" y="43530"/>
                </a:lnTo>
                <a:lnTo>
                  <a:pt x="54670" y="43510"/>
                </a:lnTo>
                <a:lnTo>
                  <a:pt x="54960" y="43610"/>
                </a:lnTo>
                <a:lnTo>
                  <a:pt x="55140" y="43780"/>
                </a:lnTo>
                <a:lnTo>
                  <a:pt x="55670" y="44040"/>
                </a:lnTo>
                <a:lnTo>
                  <a:pt x="56210" y="44040"/>
                </a:lnTo>
                <a:lnTo>
                  <a:pt x="56410" y="43800"/>
                </a:lnTo>
                <a:lnTo>
                  <a:pt x="56540" y="43440"/>
                </a:lnTo>
                <a:lnTo>
                  <a:pt x="56760" y="43170"/>
                </a:lnTo>
                <a:lnTo>
                  <a:pt x="56980" y="43000"/>
                </a:lnTo>
                <a:lnTo>
                  <a:pt x="57390" y="43100"/>
                </a:lnTo>
                <a:lnTo>
                  <a:pt x="57610" y="43290"/>
                </a:lnTo>
                <a:lnTo>
                  <a:pt x="57870" y="43290"/>
                </a:lnTo>
                <a:lnTo>
                  <a:pt x="58120" y="43290"/>
                </a:lnTo>
                <a:lnTo>
                  <a:pt x="58140" y="43100"/>
                </a:lnTo>
                <a:lnTo>
                  <a:pt x="58210" y="42610"/>
                </a:lnTo>
                <a:lnTo>
                  <a:pt x="58520" y="42420"/>
                </a:lnTo>
                <a:lnTo>
                  <a:pt x="58810" y="42420"/>
                </a:lnTo>
                <a:lnTo>
                  <a:pt x="59090" y="42580"/>
                </a:lnTo>
                <a:lnTo>
                  <a:pt x="59080" y="42590"/>
                </a:lnTo>
                <a:lnTo>
                  <a:pt x="59080" y="43070"/>
                </a:lnTo>
                <a:lnTo>
                  <a:pt x="59140" y="44070"/>
                </a:lnTo>
                <a:lnTo>
                  <a:pt x="59100" y="44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Negotin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2680" y="52190"/>
                </a:moveTo>
                <a:lnTo>
                  <a:pt x="62480" y="52040"/>
                </a:lnTo>
                <a:lnTo>
                  <a:pt x="62130" y="51840"/>
                </a:lnTo>
                <a:lnTo>
                  <a:pt x="62120" y="51630"/>
                </a:lnTo>
                <a:lnTo>
                  <a:pt x="62130" y="51340"/>
                </a:lnTo>
                <a:lnTo>
                  <a:pt x="62060" y="50950"/>
                </a:lnTo>
                <a:lnTo>
                  <a:pt x="61750" y="50420"/>
                </a:lnTo>
                <a:lnTo>
                  <a:pt x="61590" y="49690"/>
                </a:lnTo>
                <a:lnTo>
                  <a:pt x="61570" y="48820"/>
                </a:lnTo>
                <a:lnTo>
                  <a:pt x="61590" y="48020"/>
                </a:lnTo>
                <a:lnTo>
                  <a:pt x="61430" y="47290"/>
                </a:lnTo>
                <a:lnTo>
                  <a:pt x="61320" y="46780"/>
                </a:lnTo>
                <a:lnTo>
                  <a:pt x="61230" y="46230"/>
                </a:lnTo>
                <a:lnTo>
                  <a:pt x="61240" y="45260"/>
                </a:lnTo>
                <a:lnTo>
                  <a:pt x="61060" y="44990"/>
                </a:lnTo>
                <a:lnTo>
                  <a:pt x="60700" y="44840"/>
                </a:lnTo>
                <a:lnTo>
                  <a:pt x="60410" y="44890"/>
                </a:lnTo>
                <a:lnTo>
                  <a:pt x="60050" y="45110"/>
                </a:lnTo>
                <a:lnTo>
                  <a:pt x="59730" y="45130"/>
                </a:lnTo>
                <a:lnTo>
                  <a:pt x="59350" y="45130"/>
                </a:lnTo>
                <a:lnTo>
                  <a:pt x="59100" y="44920"/>
                </a:lnTo>
                <a:lnTo>
                  <a:pt x="59140" y="44070"/>
                </a:lnTo>
                <a:lnTo>
                  <a:pt x="59080" y="43070"/>
                </a:lnTo>
                <a:lnTo>
                  <a:pt x="59080" y="42590"/>
                </a:lnTo>
                <a:lnTo>
                  <a:pt x="59090" y="42580"/>
                </a:lnTo>
                <a:lnTo>
                  <a:pt x="59190" y="42490"/>
                </a:lnTo>
                <a:lnTo>
                  <a:pt x="59410" y="42490"/>
                </a:lnTo>
                <a:lnTo>
                  <a:pt x="59570" y="42680"/>
                </a:lnTo>
                <a:lnTo>
                  <a:pt x="59570" y="43220"/>
                </a:lnTo>
                <a:lnTo>
                  <a:pt x="59650" y="43580"/>
                </a:lnTo>
                <a:lnTo>
                  <a:pt x="59760" y="43760"/>
                </a:lnTo>
                <a:lnTo>
                  <a:pt x="59970" y="43760"/>
                </a:lnTo>
                <a:lnTo>
                  <a:pt x="60210" y="43740"/>
                </a:lnTo>
                <a:lnTo>
                  <a:pt x="60300" y="43580"/>
                </a:lnTo>
                <a:lnTo>
                  <a:pt x="60430" y="43230"/>
                </a:lnTo>
                <a:lnTo>
                  <a:pt x="60580" y="42860"/>
                </a:lnTo>
                <a:lnTo>
                  <a:pt x="60580" y="42630"/>
                </a:lnTo>
                <a:lnTo>
                  <a:pt x="60390" y="42420"/>
                </a:lnTo>
                <a:lnTo>
                  <a:pt x="60270" y="42360"/>
                </a:lnTo>
                <a:lnTo>
                  <a:pt x="60230" y="42220"/>
                </a:lnTo>
                <a:lnTo>
                  <a:pt x="60240" y="42090"/>
                </a:lnTo>
                <a:lnTo>
                  <a:pt x="60330" y="41890"/>
                </a:lnTo>
                <a:lnTo>
                  <a:pt x="60550" y="41560"/>
                </a:lnTo>
                <a:lnTo>
                  <a:pt x="60670" y="41290"/>
                </a:lnTo>
                <a:lnTo>
                  <a:pt x="60810" y="40960"/>
                </a:lnTo>
                <a:lnTo>
                  <a:pt x="60810" y="40710"/>
                </a:lnTo>
                <a:lnTo>
                  <a:pt x="60770" y="40500"/>
                </a:lnTo>
                <a:lnTo>
                  <a:pt x="60550" y="40320"/>
                </a:lnTo>
                <a:lnTo>
                  <a:pt x="60360" y="40320"/>
                </a:lnTo>
                <a:lnTo>
                  <a:pt x="60070" y="40420"/>
                </a:lnTo>
                <a:lnTo>
                  <a:pt x="59790" y="40550"/>
                </a:lnTo>
                <a:lnTo>
                  <a:pt x="59530" y="40710"/>
                </a:lnTo>
                <a:lnTo>
                  <a:pt x="59270" y="40710"/>
                </a:lnTo>
                <a:lnTo>
                  <a:pt x="59040" y="40570"/>
                </a:lnTo>
                <a:lnTo>
                  <a:pt x="58920" y="40360"/>
                </a:lnTo>
                <a:lnTo>
                  <a:pt x="58920" y="40110"/>
                </a:lnTo>
                <a:lnTo>
                  <a:pt x="58970" y="39840"/>
                </a:lnTo>
                <a:lnTo>
                  <a:pt x="59120" y="39480"/>
                </a:lnTo>
                <a:lnTo>
                  <a:pt x="59370" y="39210"/>
                </a:lnTo>
                <a:lnTo>
                  <a:pt x="59590" y="39100"/>
                </a:lnTo>
                <a:lnTo>
                  <a:pt x="59790" y="38650"/>
                </a:lnTo>
                <a:lnTo>
                  <a:pt x="59980" y="38380"/>
                </a:lnTo>
                <a:lnTo>
                  <a:pt x="60080" y="38080"/>
                </a:lnTo>
                <a:lnTo>
                  <a:pt x="60060" y="37790"/>
                </a:lnTo>
                <a:lnTo>
                  <a:pt x="60160" y="37870"/>
                </a:lnTo>
                <a:lnTo>
                  <a:pt x="60470" y="38140"/>
                </a:lnTo>
                <a:lnTo>
                  <a:pt x="60810" y="38160"/>
                </a:lnTo>
                <a:lnTo>
                  <a:pt x="61160" y="38300"/>
                </a:lnTo>
                <a:lnTo>
                  <a:pt x="61290" y="38480"/>
                </a:lnTo>
                <a:lnTo>
                  <a:pt x="61550" y="38940"/>
                </a:lnTo>
                <a:lnTo>
                  <a:pt x="61840" y="39270"/>
                </a:lnTo>
                <a:lnTo>
                  <a:pt x="62020" y="39270"/>
                </a:lnTo>
                <a:lnTo>
                  <a:pt x="62190" y="39190"/>
                </a:lnTo>
                <a:lnTo>
                  <a:pt x="62310" y="39040"/>
                </a:lnTo>
                <a:lnTo>
                  <a:pt x="62420" y="38730"/>
                </a:lnTo>
                <a:lnTo>
                  <a:pt x="62600" y="38400"/>
                </a:lnTo>
                <a:lnTo>
                  <a:pt x="62840" y="38360"/>
                </a:lnTo>
                <a:lnTo>
                  <a:pt x="63020" y="38530"/>
                </a:lnTo>
                <a:lnTo>
                  <a:pt x="63150" y="38750"/>
                </a:lnTo>
                <a:lnTo>
                  <a:pt x="63280" y="39080"/>
                </a:lnTo>
                <a:lnTo>
                  <a:pt x="63410" y="39620"/>
                </a:lnTo>
                <a:lnTo>
                  <a:pt x="63460" y="40150"/>
                </a:lnTo>
                <a:lnTo>
                  <a:pt x="63610" y="40590"/>
                </a:lnTo>
                <a:lnTo>
                  <a:pt x="63830" y="40770"/>
                </a:lnTo>
                <a:lnTo>
                  <a:pt x="64120" y="40690"/>
                </a:lnTo>
                <a:lnTo>
                  <a:pt x="64620" y="40730"/>
                </a:lnTo>
                <a:lnTo>
                  <a:pt x="65080" y="40750"/>
                </a:lnTo>
                <a:lnTo>
                  <a:pt x="65650" y="40940"/>
                </a:lnTo>
                <a:lnTo>
                  <a:pt x="65750" y="41250"/>
                </a:lnTo>
                <a:lnTo>
                  <a:pt x="65770" y="41930"/>
                </a:lnTo>
                <a:lnTo>
                  <a:pt x="66040" y="42110"/>
                </a:lnTo>
                <a:lnTo>
                  <a:pt x="66430" y="42280"/>
                </a:lnTo>
                <a:lnTo>
                  <a:pt x="66800" y="42520"/>
                </a:lnTo>
                <a:lnTo>
                  <a:pt x="67330" y="42900"/>
                </a:lnTo>
                <a:lnTo>
                  <a:pt x="67960" y="43080"/>
                </a:lnTo>
                <a:lnTo>
                  <a:pt x="68630" y="43060"/>
                </a:lnTo>
                <a:lnTo>
                  <a:pt x="68900" y="43000"/>
                </a:lnTo>
                <a:lnTo>
                  <a:pt x="69130" y="43290"/>
                </a:lnTo>
                <a:lnTo>
                  <a:pt x="69520" y="43720"/>
                </a:lnTo>
                <a:lnTo>
                  <a:pt x="69820" y="44210"/>
                </a:lnTo>
                <a:lnTo>
                  <a:pt x="70070" y="44600"/>
                </a:lnTo>
                <a:lnTo>
                  <a:pt x="70240" y="44980"/>
                </a:lnTo>
                <a:lnTo>
                  <a:pt x="70260" y="45450"/>
                </a:lnTo>
                <a:lnTo>
                  <a:pt x="70310" y="45570"/>
                </a:lnTo>
                <a:lnTo>
                  <a:pt x="70130" y="45780"/>
                </a:lnTo>
                <a:lnTo>
                  <a:pt x="69750" y="46140"/>
                </a:lnTo>
                <a:lnTo>
                  <a:pt x="69480" y="46270"/>
                </a:lnTo>
                <a:lnTo>
                  <a:pt x="69320" y="46410"/>
                </a:lnTo>
                <a:lnTo>
                  <a:pt x="69220" y="46620"/>
                </a:lnTo>
                <a:lnTo>
                  <a:pt x="69130" y="46880"/>
                </a:lnTo>
                <a:lnTo>
                  <a:pt x="69000" y="47080"/>
                </a:lnTo>
                <a:lnTo>
                  <a:pt x="68870" y="47200"/>
                </a:lnTo>
                <a:lnTo>
                  <a:pt x="68690" y="47200"/>
                </a:lnTo>
                <a:lnTo>
                  <a:pt x="68370" y="47100"/>
                </a:lnTo>
                <a:lnTo>
                  <a:pt x="68130" y="46960"/>
                </a:lnTo>
                <a:lnTo>
                  <a:pt x="67820" y="46810"/>
                </a:lnTo>
                <a:lnTo>
                  <a:pt x="67460" y="46600"/>
                </a:lnTo>
                <a:lnTo>
                  <a:pt x="67290" y="46450"/>
                </a:lnTo>
                <a:lnTo>
                  <a:pt x="67090" y="46240"/>
                </a:lnTo>
                <a:lnTo>
                  <a:pt x="66880" y="46170"/>
                </a:lnTo>
                <a:lnTo>
                  <a:pt x="66560" y="46170"/>
                </a:lnTo>
                <a:lnTo>
                  <a:pt x="66310" y="46340"/>
                </a:lnTo>
                <a:lnTo>
                  <a:pt x="65930" y="46810"/>
                </a:lnTo>
                <a:lnTo>
                  <a:pt x="65570" y="47080"/>
                </a:lnTo>
                <a:lnTo>
                  <a:pt x="65410" y="47360"/>
                </a:lnTo>
                <a:lnTo>
                  <a:pt x="65230" y="47990"/>
                </a:lnTo>
                <a:lnTo>
                  <a:pt x="65100" y="48560"/>
                </a:lnTo>
                <a:lnTo>
                  <a:pt x="64950" y="48900"/>
                </a:lnTo>
                <a:lnTo>
                  <a:pt x="64820" y="49190"/>
                </a:lnTo>
                <a:lnTo>
                  <a:pt x="64650" y="49330"/>
                </a:lnTo>
                <a:lnTo>
                  <a:pt x="64440" y="49500"/>
                </a:lnTo>
                <a:lnTo>
                  <a:pt x="64250" y="49520"/>
                </a:lnTo>
                <a:lnTo>
                  <a:pt x="64130" y="49690"/>
                </a:lnTo>
                <a:lnTo>
                  <a:pt x="64090" y="49840"/>
                </a:lnTo>
                <a:lnTo>
                  <a:pt x="64180" y="50050"/>
                </a:lnTo>
                <a:lnTo>
                  <a:pt x="64400" y="50360"/>
                </a:lnTo>
                <a:lnTo>
                  <a:pt x="64630" y="50650"/>
                </a:lnTo>
                <a:lnTo>
                  <a:pt x="64730" y="50910"/>
                </a:lnTo>
                <a:lnTo>
                  <a:pt x="64730" y="51110"/>
                </a:lnTo>
                <a:lnTo>
                  <a:pt x="64680" y="51380"/>
                </a:lnTo>
                <a:lnTo>
                  <a:pt x="64600" y="51620"/>
                </a:lnTo>
                <a:lnTo>
                  <a:pt x="64540" y="51920"/>
                </a:lnTo>
                <a:lnTo>
                  <a:pt x="64440" y="52100"/>
                </a:lnTo>
                <a:lnTo>
                  <a:pt x="64250" y="52160"/>
                </a:lnTo>
                <a:lnTo>
                  <a:pt x="63910" y="52220"/>
                </a:lnTo>
                <a:lnTo>
                  <a:pt x="63370" y="52220"/>
                </a:lnTo>
                <a:lnTo>
                  <a:pt x="62890" y="52170"/>
                </a:lnTo>
                <a:lnTo>
                  <a:pt x="62680" y="5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Gazi Bab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2350" y="16460"/>
                </a:moveTo>
                <a:lnTo>
                  <a:pt x="42660" y="16970"/>
                </a:lnTo>
                <a:lnTo>
                  <a:pt x="43200" y="17640"/>
                </a:lnTo>
                <a:lnTo>
                  <a:pt x="43410" y="17960"/>
                </a:lnTo>
                <a:lnTo>
                  <a:pt x="43330" y="18150"/>
                </a:lnTo>
                <a:lnTo>
                  <a:pt x="43330" y="18500"/>
                </a:lnTo>
                <a:lnTo>
                  <a:pt x="43360" y="18700"/>
                </a:lnTo>
                <a:lnTo>
                  <a:pt x="43560" y="19000"/>
                </a:lnTo>
                <a:lnTo>
                  <a:pt x="43690" y="19200"/>
                </a:lnTo>
                <a:lnTo>
                  <a:pt x="43710" y="19460"/>
                </a:lnTo>
                <a:lnTo>
                  <a:pt x="43780" y="19830"/>
                </a:lnTo>
                <a:lnTo>
                  <a:pt x="43810" y="20330"/>
                </a:lnTo>
                <a:lnTo>
                  <a:pt x="43790" y="20540"/>
                </a:lnTo>
                <a:lnTo>
                  <a:pt x="43540" y="20780"/>
                </a:lnTo>
                <a:lnTo>
                  <a:pt x="43380" y="21050"/>
                </a:lnTo>
                <a:lnTo>
                  <a:pt x="43350" y="21500"/>
                </a:lnTo>
                <a:lnTo>
                  <a:pt x="43330" y="21870"/>
                </a:lnTo>
                <a:lnTo>
                  <a:pt x="43380" y="21920"/>
                </a:lnTo>
                <a:lnTo>
                  <a:pt x="43230" y="22170"/>
                </a:lnTo>
                <a:lnTo>
                  <a:pt x="43030" y="22480"/>
                </a:lnTo>
                <a:lnTo>
                  <a:pt x="43050" y="22650"/>
                </a:lnTo>
                <a:lnTo>
                  <a:pt x="43130" y="22800"/>
                </a:lnTo>
                <a:lnTo>
                  <a:pt x="43470" y="23020"/>
                </a:lnTo>
                <a:lnTo>
                  <a:pt x="43710" y="23090"/>
                </a:lnTo>
                <a:lnTo>
                  <a:pt x="44000" y="23310"/>
                </a:lnTo>
                <a:lnTo>
                  <a:pt x="44280" y="23500"/>
                </a:lnTo>
                <a:lnTo>
                  <a:pt x="44520" y="23680"/>
                </a:lnTo>
                <a:lnTo>
                  <a:pt x="44700" y="24010"/>
                </a:lnTo>
                <a:lnTo>
                  <a:pt x="44850" y="24310"/>
                </a:lnTo>
                <a:lnTo>
                  <a:pt x="44860" y="24690"/>
                </a:lnTo>
                <a:lnTo>
                  <a:pt x="44880" y="25090"/>
                </a:lnTo>
                <a:lnTo>
                  <a:pt x="44900" y="25140"/>
                </a:lnTo>
                <a:lnTo>
                  <a:pt x="44830" y="25250"/>
                </a:lnTo>
                <a:lnTo>
                  <a:pt x="44540" y="25560"/>
                </a:lnTo>
                <a:lnTo>
                  <a:pt x="44510" y="25600"/>
                </a:lnTo>
                <a:lnTo>
                  <a:pt x="44290" y="25180"/>
                </a:lnTo>
                <a:lnTo>
                  <a:pt x="44090" y="24810"/>
                </a:lnTo>
                <a:lnTo>
                  <a:pt x="43920" y="24730"/>
                </a:lnTo>
                <a:lnTo>
                  <a:pt x="43880" y="24750"/>
                </a:lnTo>
                <a:lnTo>
                  <a:pt x="43590" y="24270"/>
                </a:lnTo>
                <a:lnTo>
                  <a:pt x="42980" y="23800"/>
                </a:lnTo>
                <a:lnTo>
                  <a:pt x="42010" y="23330"/>
                </a:lnTo>
                <a:lnTo>
                  <a:pt x="41270" y="22740"/>
                </a:lnTo>
                <a:lnTo>
                  <a:pt x="40740" y="22450"/>
                </a:lnTo>
                <a:lnTo>
                  <a:pt x="40390" y="22390"/>
                </a:lnTo>
                <a:lnTo>
                  <a:pt x="40220" y="22270"/>
                </a:lnTo>
                <a:lnTo>
                  <a:pt x="39990" y="22140"/>
                </a:lnTo>
                <a:lnTo>
                  <a:pt x="40040" y="21680"/>
                </a:lnTo>
                <a:lnTo>
                  <a:pt x="40040" y="21450"/>
                </a:lnTo>
                <a:lnTo>
                  <a:pt x="40040" y="21380"/>
                </a:lnTo>
                <a:lnTo>
                  <a:pt x="40570" y="21380"/>
                </a:lnTo>
                <a:lnTo>
                  <a:pt x="40790" y="20910"/>
                </a:lnTo>
                <a:lnTo>
                  <a:pt x="40790" y="20260"/>
                </a:lnTo>
                <a:lnTo>
                  <a:pt x="40790" y="19790"/>
                </a:lnTo>
                <a:lnTo>
                  <a:pt x="40790" y="19260"/>
                </a:lnTo>
                <a:lnTo>
                  <a:pt x="40870" y="18320"/>
                </a:lnTo>
                <a:lnTo>
                  <a:pt x="41270" y="17550"/>
                </a:lnTo>
                <a:lnTo>
                  <a:pt x="41920" y="16720"/>
                </a:lnTo>
                <a:lnTo>
                  <a:pt x="42350" y="1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Kruš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5370" y="58740"/>
                </a:moveTo>
                <a:lnTo>
                  <a:pt x="35150" y="58720"/>
                </a:lnTo>
                <a:lnTo>
                  <a:pt x="34900" y="58540"/>
                </a:lnTo>
                <a:lnTo>
                  <a:pt x="34690" y="58290"/>
                </a:lnTo>
                <a:lnTo>
                  <a:pt x="34520" y="58340"/>
                </a:lnTo>
                <a:lnTo>
                  <a:pt x="34540" y="57860"/>
                </a:lnTo>
                <a:lnTo>
                  <a:pt x="34640" y="57540"/>
                </a:lnTo>
                <a:lnTo>
                  <a:pt x="34640" y="56960"/>
                </a:lnTo>
                <a:lnTo>
                  <a:pt x="34640" y="56560"/>
                </a:lnTo>
                <a:lnTo>
                  <a:pt x="34430" y="56200"/>
                </a:lnTo>
                <a:lnTo>
                  <a:pt x="34030" y="55840"/>
                </a:lnTo>
                <a:lnTo>
                  <a:pt x="33860" y="55260"/>
                </a:lnTo>
                <a:lnTo>
                  <a:pt x="33760" y="54680"/>
                </a:lnTo>
                <a:lnTo>
                  <a:pt x="33320" y="54140"/>
                </a:lnTo>
                <a:lnTo>
                  <a:pt x="32990" y="54010"/>
                </a:lnTo>
                <a:lnTo>
                  <a:pt x="32650" y="54190"/>
                </a:lnTo>
                <a:lnTo>
                  <a:pt x="32280" y="54230"/>
                </a:lnTo>
                <a:lnTo>
                  <a:pt x="32010" y="54230"/>
                </a:lnTo>
                <a:lnTo>
                  <a:pt x="31950" y="54050"/>
                </a:lnTo>
                <a:lnTo>
                  <a:pt x="31950" y="53780"/>
                </a:lnTo>
                <a:lnTo>
                  <a:pt x="31980" y="53330"/>
                </a:lnTo>
                <a:lnTo>
                  <a:pt x="31980" y="52710"/>
                </a:lnTo>
                <a:lnTo>
                  <a:pt x="31980" y="52170"/>
                </a:lnTo>
                <a:lnTo>
                  <a:pt x="31750" y="51810"/>
                </a:lnTo>
                <a:lnTo>
                  <a:pt x="31340" y="51810"/>
                </a:lnTo>
                <a:lnTo>
                  <a:pt x="30800" y="51720"/>
                </a:lnTo>
                <a:lnTo>
                  <a:pt x="30260" y="51810"/>
                </a:lnTo>
                <a:lnTo>
                  <a:pt x="30260" y="51500"/>
                </a:lnTo>
                <a:lnTo>
                  <a:pt x="30260" y="51140"/>
                </a:lnTo>
                <a:lnTo>
                  <a:pt x="30000" y="50920"/>
                </a:lnTo>
                <a:lnTo>
                  <a:pt x="29420" y="50650"/>
                </a:lnTo>
                <a:lnTo>
                  <a:pt x="29170" y="50510"/>
                </a:lnTo>
                <a:lnTo>
                  <a:pt x="29130" y="50310"/>
                </a:lnTo>
                <a:lnTo>
                  <a:pt x="28890" y="49750"/>
                </a:lnTo>
                <a:lnTo>
                  <a:pt x="28970" y="49560"/>
                </a:lnTo>
                <a:lnTo>
                  <a:pt x="29040" y="49420"/>
                </a:lnTo>
                <a:lnTo>
                  <a:pt x="29300" y="49250"/>
                </a:lnTo>
                <a:lnTo>
                  <a:pt x="29630" y="49090"/>
                </a:lnTo>
                <a:lnTo>
                  <a:pt x="30180" y="48890"/>
                </a:lnTo>
                <a:lnTo>
                  <a:pt x="30610" y="48740"/>
                </a:lnTo>
                <a:lnTo>
                  <a:pt x="31120" y="48440"/>
                </a:lnTo>
                <a:lnTo>
                  <a:pt x="31160" y="48420"/>
                </a:lnTo>
                <a:lnTo>
                  <a:pt x="31630" y="48180"/>
                </a:lnTo>
                <a:lnTo>
                  <a:pt x="32280" y="47980"/>
                </a:lnTo>
                <a:lnTo>
                  <a:pt x="32770" y="47780"/>
                </a:lnTo>
                <a:lnTo>
                  <a:pt x="32900" y="47400"/>
                </a:lnTo>
                <a:lnTo>
                  <a:pt x="32900" y="46970"/>
                </a:lnTo>
                <a:lnTo>
                  <a:pt x="32900" y="46690"/>
                </a:lnTo>
                <a:lnTo>
                  <a:pt x="32980" y="46390"/>
                </a:lnTo>
                <a:lnTo>
                  <a:pt x="33300" y="46360"/>
                </a:lnTo>
                <a:lnTo>
                  <a:pt x="33450" y="46380"/>
                </a:lnTo>
                <a:lnTo>
                  <a:pt x="33620" y="46690"/>
                </a:lnTo>
                <a:lnTo>
                  <a:pt x="34040" y="47270"/>
                </a:lnTo>
                <a:lnTo>
                  <a:pt x="34590" y="47920"/>
                </a:lnTo>
                <a:lnTo>
                  <a:pt x="34800" y="48060"/>
                </a:lnTo>
                <a:lnTo>
                  <a:pt x="34930" y="48340"/>
                </a:lnTo>
                <a:lnTo>
                  <a:pt x="34930" y="48500"/>
                </a:lnTo>
                <a:lnTo>
                  <a:pt x="34890" y="48850"/>
                </a:lnTo>
                <a:lnTo>
                  <a:pt x="34370" y="48830"/>
                </a:lnTo>
                <a:lnTo>
                  <a:pt x="34050" y="48810"/>
                </a:lnTo>
                <a:lnTo>
                  <a:pt x="33710" y="48830"/>
                </a:lnTo>
                <a:lnTo>
                  <a:pt x="33570" y="49010"/>
                </a:lnTo>
                <a:lnTo>
                  <a:pt x="33550" y="49340"/>
                </a:lnTo>
                <a:lnTo>
                  <a:pt x="33950" y="49550"/>
                </a:lnTo>
                <a:lnTo>
                  <a:pt x="34420" y="50110"/>
                </a:lnTo>
                <a:lnTo>
                  <a:pt x="34840" y="50550"/>
                </a:lnTo>
                <a:lnTo>
                  <a:pt x="34960" y="50800"/>
                </a:lnTo>
                <a:lnTo>
                  <a:pt x="35240" y="50960"/>
                </a:lnTo>
                <a:lnTo>
                  <a:pt x="35200" y="51080"/>
                </a:lnTo>
                <a:lnTo>
                  <a:pt x="35200" y="51570"/>
                </a:lnTo>
                <a:lnTo>
                  <a:pt x="35180" y="52260"/>
                </a:lnTo>
                <a:lnTo>
                  <a:pt x="35180" y="52700"/>
                </a:lnTo>
                <a:lnTo>
                  <a:pt x="35350" y="53050"/>
                </a:lnTo>
                <a:lnTo>
                  <a:pt x="35490" y="53240"/>
                </a:lnTo>
                <a:lnTo>
                  <a:pt x="35790" y="53540"/>
                </a:lnTo>
                <a:lnTo>
                  <a:pt x="36010" y="53930"/>
                </a:lnTo>
                <a:lnTo>
                  <a:pt x="36060" y="54420"/>
                </a:lnTo>
                <a:lnTo>
                  <a:pt x="36010" y="54910"/>
                </a:lnTo>
                <a:lnTo>
                  <a:pt x="35930" y="55210"/>
                </a:lnTo>
                <a:lnTo>
                  <a:pt x="35840" y="55490"/>
                </a:lnTo>
                <a:lnTo>
                  <a:pt x="35720" y="55630"/>
                </a:lnTo>
                <a:lnTo>
                  <a:pt x="35650" y="55900"/>
                </a:lnTo>
                <a:lnTo>
                  <a:pt x="35840" y="56000"/>
                </a:lnTo>
                <a:lnTo>
                  <a:pt x="36080" y="56020"/>
                </a:lnTo>
                <a:lnTo>
                  <a:pt x="36100" y="56260"/>
                </a:lnTo>
                <a:lnTo>
                  <a:pt x="35940" y="56280"/>
                </a:lnTo>
                <a:lnTo>
                  <a:pt x="35670" y="56370"/>
                </a:lnTo>
                <a:lnTo>
                  <a:pt x="35530" y="56690"/>
                </a:lnTo>
                <a:lnTo>
                  <a:pt x="35270" y="57500"/>
                </a:lnTo>
                <a:lnTo>
                  <a:pt x="35020" y="57870"/>
                </a:lnTo>
                <a:lnTo>
                  <a:pt x="34980" y="58310"/>
                </a:lnTo>
                <a:lnTo>
                  <a:pt x="35180" y="58540"/>
                </a:lnTo>
                <a:lnTo>
                  <a:pt x="35370" y="58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Demir Hisar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5640" y="58670"/>
                </a:moveTo>
                <a:lnTo>
                  <a:pt x="25590" y="58440"/>
                </a:lnTo>
                <a:lnTo>
                  <a:pt x="25360" y="58050"/>
                </a:lnTo>
                <a:lnTo>
                  <a:pt x="25250" y="57870"/>
                </a:lnTo>
                <a:lnTo>
                  <a:pt x="24990" y="57300"/>
                </a:lnTo>
                <a:lnTo>
                  <a:pt x="24990" y="56750"/>
                </a:lnTo>
                <a:lnTo>
                  <a:pt x="24580" y="56520"/>
                </a:lnTo>
                <a:lnTo>
                  <a:pt x="24340" y="56210"/>
                </a:lnTo>
                <a:lnTo>
                  <a:pt x="24150" y="55690"/>
                </a:lnTo>
                <a:lnTo>
                  <a:pt x="24000" y="55260"/>
                </a:lnTo>
                <a:lnTo>
                  <a:pt x="23660" y="55060"/>
                </a:lnTo>
                <a:lnTo>
                  <a:pt x="23310" y="54890"/>
                </a:lnTo>
                <a:lnTo>
                  <a:pt x="22970" y="54600"/>
                </a:lnTo>
                <a:lnTo>
                  <a:pt x="22710" y="54320"/>
                </a:lnTo>
                <a:lnTo>
                  <a:pt x="22620" y="53940"/>
                </a:lnTo>
                <a:lnTo>
                  <a:pt x="22620" y="53460"/>
                </a:lnTo>
                <a:lnTo>
                  <a:pt x="22670" y="53370"/>
                </a:lnTo>
                <a:lnTo>
                  <a:pt x="22880" y="52940"/>
                </a:lnTo>
                <a:lnTo>
                  <a:pt x="23680" y="52340"/>
                </a:lnTo>
                <a:lnTo>
                  <a:pt x="24520" y="51970"/>
                </a:lnTo>
                <a:lnTo>
                  <a:pt x="25510" y="52000"/>
                </a:lnTo>
                <a:lnTo>
                  <a:pt x="26220" y="52000"/>
                </a:lnTo>
                <a:lnTo>
                  <a:pt x="27270" y="51950"/>
                </a:lnTo>
                <a:lnTo>
                  <a:pt x="27840" y="51590"/>
                </a:lnTo>
                <a:lnTo>
                  <a:pt x="28380" y="51050"/>
                </a:lnTo>
                <a:lnTo>
                  <a:pt x="28480" y="50690"/>
                </a:lnTo>
                <a:lnTo>
                  <a:pt x="29020" y="50420"/>
                </a:lnTo>
                <a:lnTo>
                  <a:pt x="29170" y="50510"/>
                </a:lnTo>
                <a:lnTo>
                  <a:pt x="29420" y="50650"/>
                </a:lnTo>
                <a:lnTo>
                  <a:pt x="30000" y="50920"/>
                </a:lnTo>
                <a:lnTo>
                  <a:pt x="30260" y="51140"/>
                </a:lnTo>
                <a:lnTo>
                  <a:pt x="30260" y="51500"/>
                </a:lnTo>
                <a:lnTo>
                  <a:pt x="30260" y="51810"/>
                </a:lnTo>
                <a:lnTo>
                  <a:pt x="30800" y="51720"/>
                </a:lnTo>
                <a:lnTo>
                  <a:pt x="31340" y="51810"/>
                </a:lnTo>
                <a:lnTo>
                  <a:pt x="31750" y="51810"/>
                </a:lnTo>
                <a:lnTo>
                  <a:pt x="31980" y="52170"/>
                </a:lnTo>
                <a:lnTo>
                  <a:pt x="31980" y="52710"/>
                </a:lnTo>
                <a:lnTo>
                  <a:pt x="31980" y="53330"/>
                </a:lnTo>
                <a:lnTo>
                  <a:pt x="31950" y="53780"/>
                </a:lnTo>
                <a:lnTo>
                  <a:pt x="31950" y="54050"/>
                </a:lnTo>
                <a:lnTo>
                  <a:pt x="32010" y="54230"/>
                </a:lnTo>
                <a:lnTo>
                  <a:pt x="32280" y="54230"/>
                </a:lnTo>
                <a:lnTo>
                  <a:pt x="32650" y="54190"/>
                </a:lnTo>
                <a:lnTo>
                  <a:pt x="32990" y="54010"/>
                </a:lnTo>
                <a:lnTo>
                  <a:pt x="33320" y="54140"/>
                </a:lnTo>
                <a:lnTo>
                  <a:pt x="33760" y="54680"/>
                </a:lnTo>
                <a:lnTo>
                  <a:pt x="33860" y="55260"/>
                </a:lnTo>
                <a:lnTo>
                  <a:pt x="34030" y="55840"/>
                </a:lnTo>
                <a:lnTo>
                  <a:pt x="34430" y="56200"/>
                </a:lnTo>
                <a:lnTo>
                  <a:pt x="34640" y="56560"/>
                </a:lnTo>
                <a:lnTo>
                  <a:pt x="34640" y="56960"/>
                </a:lnTo>
                <a:lnTo>
                  <a:pt x="34640" y="57540"/>
                </a:lnTo>
                <a:lnTo>
                  <a:pt x="34540" y="57860"/>
                </a:lnTo>
                <a:lnTo>
                  <a:pt x="34520" y="58340"/>
                </a:lnTo>
                <a:lnTo>
                  <a:pt x="34450" y="58360"/>
                </a:lnTo>
                <a:lnTo>
                  <a:pt x="34120" y="58610"/>
                </a:lnTo>
                <a:lnTo>
                  <a:pt x="33780" y="59220"/>
                </a:lnTo>
                <a:lnTo>
                  <a:pt x="33130" y="59720"/>
                </a:lnTo>
                <a:lnTo>
                  <a:pt x="32720" y="59940"/>
                </a:lnTo>
                <a:lnTo>
                  <a:pt x="32400" y="59970"/>
                </a:lnTo>
                <a:lnTo>
                  <a:pt x="32220" y="60330"/>
                </a:lnTo>
                <a:lnTo>
                  <a:pt x="31940" y="60760"/>
                </a:lnTo>
                <a:lnTo>
                  <a:pt x="31490" y="60790"/>
                </a:lnTo>
                <a:lnTo>
                  <a:pt x="30950" y="61120"/>
                </a:lnTo>
                <a:lnTo>
                  <a:pt x="30550" y="61650"/>
                </a:lnTo>
                <a:lnTo>
                  <a:pt x="30170" y="61830"/>
                </a:lnTo>
                <a:lnTo>
                  <a:pt x="29710" y="62040"/>
                </a:lnTo>
                <a:lnTo>
                  <a:pt x="29330" y="62080"/>
                </a:lnTo>
                <a:lnTo>
                  <a:pt x="28880" y="62150"/>
                </a:lnTo>
                <a:lnTo>
                  <a:pt x="28550" y="62330"/>
                </a:lnTo>
                <a:lnTo>
                  <a:pt x="28070" y="62540"/>
                </a:lnTo>
                <a:lnTo>
                  <a:pt x="27680" y="62720"/>
                </a:lnTo>
                <a:lnTo>
                  <a:pt x="27570" y="62560"/>
                </a:lnTo>
                <a:lnTo>
                  <a:pt x="27210" y="61990"/>
                </a:lnTo>
                <a:lnTo>
                  <a:pt x="27010" y="61240"/>
                </a:lnTo>
                <a:lnTo>
                  <a:pt x="27010" y="60640"/>
                </a:lnTo>
                <a:lnTo>
                  <a:pt x="26840" y="59670"/>
                </a:lnTo>
                <a:lnTo>
                  <a:pt x="26690" y="59300"/>
                </a:lnTo>
                <a:lnTo>
                  <a:pt x="26350" y="59270"/>
                </a:lnTo>
                <a:lnTo>
                  <a:pt x="26030" y="59270"/>
                </a:lnTo>
                <a:lnTo>
                  <a:pt x="25790" y="58980"/>
                </a:lnTo>
                <a:lnTo>
                  <a:pt x="25680" y="58580"/>
                </a:lnTo>
                <a:lnTo>
                  <a:pt x="25640" y="58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Aerodrom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9770" y="22140"/>
                </a:moveTo>
                <a:lnTo>
                  <a:pt x="39910" y="22090"/>
                </a:lnTo>
                <a:lnTo>
                  <a:pt x="39990" y="22140"/>
                </a:lnTo>
                <a:lnTo>
                  <a:pt x="40220" y="22270"/>
                </a:lnTo>
                <a:lnTo>
                  <a:pt x="40390" y="22390"/>
                </a:lnTo>
                <a:lnTo>
                  <a:pt x="40740" y="22450"/>
                </a:lnTo>
                <a:lnTo>
                  <a:pt x="41270" y="22740"/>
                </a:lnTo>
                <a:lnTo>
                  <a:pt x="42010" y="23330"/>
                </a:lnTo>
                <a:lnTo>
                  <a:pt x="42980" y="23800"/>
                </a:lnTo>
                <a:lnTo>
                  <a:pt x="43590" y="24270"/>
                </a:lnTo>
                <a:lnTo>
                  <a:pt x="43880" y="24750"/>
                </a:lnTo>
                <a:lnTo>
                  <a:pt x="43640" y="24900"/>
                </a:lnTo>
                <a:lnTo>
                  <a:pt x="43400" y="25120"/>
                </a:lnTo>
                <a:lnTo>
                  <a:pt x="43240" y="25190"/>
                </a:lnTo>
                <a:lnTo>
                  <a:pt x="42940" y="24740"/>
                </a:lnTo>
                <a:lnTo>
                  <a:pt x="42410" y="24330"/>
                </a:lnTo>
                <a:lnTo>
                  <a:pt x="41920" y="24210"/>
                </a:lnTo>
                <a:lnTo>
                  <a:pt x="41180" y="23920"/>
                </a:lnTo>
                <a:lnTo>
                  <a:pt x="40790" y="23620"/>
                </a:lnTo>
                <a:lnTo>
                  <a:pt x="40390" y="23090"/>
                </a:lnTo>
                <a:lnTo>
                  <a:pt x="39950" y="23030"/>
                </a:lnTo>
                <a:lnTo>
                  <a:pt x="39640" y="22660"/>
                </a:lnTo>
                <a:lnTo>
                  <a:pt x="39560" y="22560"/>
                </a:lnTo>
                <a:lnTo>
                  <a:pt x="39730" y="22150"/>
                </a:lnTo>
                <a:lnTo>
                  <a:pt x="39770" y="22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Studeniča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8250" y="37320"/>
                </a:moveTo>
                <a:lnTo>
                  <a:pt x="38210" y="37460"/>
                </a:lnTo>
                <a:lnTo>
                  <a:pt x="37900" y="37160"/>
                </a:lnTo>
                <a:lnTo>
                  <a:pt x="37500" y="36320"/>
                </a:lnTo>
                <a:lnTo>
                  <a:pt x="37500" y="35840"/>
                </a:lnTo>
                <a:lnTo>
                  <a:pt x="37500" y="34700"/>
                </a:lnTo>
                <a:lnTo>
                  <a:pt x="37180" y="34350"/>
                </a:lnTo>
                <a:lnTo>
                  <a:pt x="36780" y="34350"/>
                </a:lnTo>
                <a:lnTo>
                  <a:pt x="36520" y="34260"/>
                </a:lnTo>
                <a:lnTo>
                  <a:pt x="36420" y="34230"/>
                </a:lnTo>
                <a:lnTo>
                  <a:pt x="36240" y="33690"/>
                </a:lnTo>
                <a:lnTo>
                  <a:pt x="36240" y="33150"/>
                </a:lnTo>
                <a:lnTo>
                  <a:pt x="36380" y="32430"/>
                </a:lnTo>
                <a:lnTo>
                  <a:pt x="36650" y="31950"/>
                </a:lnTo>
                <a:lnTo>
                  <a:pt x="36490" y="31490"/>
                </a:lnTo>
                <a:lnTo>
                  <a:pt x="36170" y="31370"/>
                </a:lnTo>
                <a:lnTo>
                  <a:pt x="36010" y="31180"/>
                </a:lnTo>
                <a:lnTo>
                  <a:pt x="36050" y="30820"/>
                </a:lnTo>
                <a:lnTo>
                  <a:pt x="36190" y="30660"/>
                </a:lnTo>
                <a:lnTo>
                  <a:pt x="36420" y="30660"/>
                </a:lnTo>
                <a:lnTo>
                  <a:pt x="36560" y="30570"/>
                </a:lnTo>
                <a:lnTo>
                  <a:pt x="36630" y="30050"/>
                </a:lnTo>
                <a:lnTo>
                  <a:pt x="36830" y="29130"/>
                </a:lnTo>
                <a:lnTo>
                  <a:pt x="36970" y="28730"/>
                </a:lnTo>
                <a:lnTo>
                  <a:pt x="37340" y="28450"/>
                </a:lnTo>
                <a:lnTo>
                  <a:pt x="37660" y="28450"/>
                </a:lnTo>
                <a:lnTo>
                  <a:pt x="37700" y="28200"/>
                </a:lnTo>
                <a:lnTo>
                  <a:pt x="37520" y="28020"/>
                </a:lnTo>
                <a:lnTo>
                  <a:pt x="37240" y="27990"/>
                </a:lnTo>
                <a:lnTo>
                  <a:pt x="36760" y="27830"/>
                </a:lnTo>
                <a:lnTo>
                  <a:pt x="36330" y="27830"/>
                </a:lnTo>
                <a:lnTo>
                  <a:pt x="36170" y="27400"/>
                </a:lnTo>
                <a:lnTo>
                  <a:pt x="36170" y="26790"/>
                </a:lnTo>
                <a:lnTo>
                  <a:pt x="36420" y="26510"/>
                </a:lnTo>
                <a:lnTo>
                  <a:pt x="36970" y="26360"/>
                </a:lnTo>
                <a:lnTo>
                  <a:pt x="37450" y="26360"/>
                </a:lnTo>
                <a:lnTo>
                  <a:pt x="37820" y="26450"/>
                </a:lnTo>
                <a:lnTo>
                  <a:pt x="38370" y="26730"/>
                </a:lnTo>
                <a:lnTo>
                  <a:pt x="39260" y="26670"/>
                </a:lnTo>
                <a:lnTo>
                  <a:pt x="39830" y="26640"/>
                </a:lnTo>
                <a:lnTo>
                  <a:pt x="39950" y="26240"/>
                </a:lnTo>
                <a:lnTo>
                  <a:pt x="40080" y="25440"/>
                </a:lnTo>
                <a:lnTo>
                  <a:pt x="40100" y="24870"/>
                </a:lnTo>
                <a:lnTo>
                  <a:pt x="40130" y="24920"/>
                </a:lnTo>
                <a:lnTo>
                  <a:pt x="40220" y="24920"/>
                </a:lnTo>
                <a:lnTo>
                  <a:pt x="40520" y="24920"/>
                </a:lnTo>
                <a:lnTo>
                  <a:pt x="40830" y="24740"/>
                </a:lnTo>
                <a:lnTo>
                  <a:pt x="41180" y="24740"/>
                </a:lnTo>
                <a:lnTo>
                  <a:pt x="41510" y="25120"/>
                </a:lnTo>
                <a:lnTo>
                  <a:pt x="41510" y="25670"/>
                </a:lnTo>
                <a:lnTo>
                  <a:pt x="41510" y="26150"/>
                </a:lnTo>
                <a:lnTo>
                  <a:pt x="41590" y="26370"/>
                </a:lnTo>
                <a:lnTo>
                  <a:pt x="42020" y="26540"/>
                </a:lnTo>
                <a:lnTo>
                  <a:pt x="42290" y="26410"/>
                </a:lnTo>
                <a:lnTo>
                  <a:pt x="42430" y="26170"/>
                </a:lnTo>
                <a:lnTo>
                  <a:pt x="42500" y="25890"/>
                </a:lnTo>
                <a:lnTo>
                  <a:pt x="42600" y="25610"/>
                </a:lnTo>
                <a:lnTo>
                  <a:pt x="42770" y="25410"/>
                </a:lnTo>
                <a:lnTo>
                  <a:pt x="42960" y="25350"/>
                </a:lnTo>
                <a:lnTo>
                  <a:pt x="43200" y="25210"/>
                </a:lnTo>
                <a:lnTo>
                  <a:pt x="43240" y="25190"/>
                </a:lnTo>
                <a:lnTo>
                  <a:pt x="43400" y="25120"/>
                </a:lnTo>
                <a:lnTo>
                  <a:pt x="43640" y="24900"/>
                </a:lnTo>
                <a:lnTo>
                  <a:pt x="43880" y="24750"/>
                </a:lnTo>
                <a:lnTo>
                  <a:pt x="43920" y="24730"/>
                </a:lnTo>
                <a:lnTo>
                  <a:pt x="44090" y="24810"/>
                </a:lnTo>
                <a:lnTo>
                  <a:pt x="44290" y="25180"/>
                </a:lnTo>
                <a:lnTo>
                  <a:pt x="44510" y="25600"/>
                </a:lnTo>
                <a:lnTo>
                  <a:pt x="44410" y="25720"/>
                </a:lnTo>
                <a:lnTo>
                  <a:pt x="44330" y="26010"/>
                </a:lnTo>
                <a:lnTo>
                  <a:pt x="44410" y="26270"/>
                </a:lnTo>
                <a:lnTo>
                  <a:pt x="44620" y="26320"/>
                </a:lnTo>
                <a:lnTo>
                  <a:pt x="44990" y="26320"/>
                </a:lnTo>
                <a:lnTo>
                  <a:pt x="45020" y="26320"/>
                </a:lnTo>
                <a:lnTo>
                  <a:pt x="44870" y="26590"/>
                </a:lnTo>
                <a:lnTo>
                  <a:pt x="44420" y="26740"/>
                </a:lnTo>
                <a:lnTo>
                  <a:pt x="44100" y="26950"/>
                </a:lnTo>
                <a:lnTo>
                  <a:pt x="43730" y="27260"/>
                </a:lnTo>
                <a:lnTo>
                  <a:pt x="43260" y="27510"/>
                </a:lnTo>
                <a:lnTo>
                  <a:pt x="43170" y="28180"/>
                </a:lnTo>
                <a:lnTo>
                  <a:pt x="42940" y="28640"/>
                </a:lnTo>
                <a:lnTo>
                  <a:pt x="42670" y="28860"/>
                </a:lnTo>
                <a:lnTo>
                  <a:pt x="42500" y="29110"/>
                </a:lnTo>
                <a:lnTo>
                  <a:pt x="42480" y="29550"/>
                </a:lnTo>
                <a:lnTo>
                  <a:pt x="42420" y="29850"/>
                </a:lnTo>
                <a:lnTo>
                  <a:pt x="42260" y="30030"/>
                </a:lnTo>
                <a:lnTo>
                  <a:pt x="41940" y="30050"/>
                </a:lnTo>
                <a:lnTo>
                  <a:pt x="41740" y="30010"/>
                </a:lnTo>
                <a:lnTo>
                  <a:pt x="41650" y="29890"/>
                </a:lnTo>
                <a:lnTo>
                  <a:pt x="41630" y="29550"/>
                </a:lnTo>
                <a:lnTo>
                  <a:pt x="41570" y="29370"/>
                </a:lnTo>
                <a:lnTo>
                  <a:pt x="41300" y="29340"/>
                </a:lnTo>
                <a:lnTo>
                  <a:pt x="41010" y="29680"/>
                </a:lnTo>
                <a:lnTo>
                  <a:pt x="40770" y="30200"/>
                </a:lnTo>
                <a:lnTo>
                  <a:pt x="40820" y="30800"/>
                </a:lnTo>
                <a:lnTo>
                  <a:pt x="40820" y="31200"/>
                </a:lnTo>
                <a:lnTo>
                  <a:pt x="40950" y="31530"/>
                </a:lnTo>
                <a:lnTo>
                  <a:pt x="41380" y="32090"/>
                </a:lnTo>
                <a:lnTo>
                  <a:pt x="41520" y="32430"/>
                </a:lnTo>
                <a:lnTo>
                  <a:pt x="41430" y="32780"/>
                </a:lnTo>
                <a:lnTo>
                  <a:pt x="41330" y="33050"/>
                </a:lnTo>
                <a:lnTo>
                  <a:pt x="41330" y="33450"/>
                </a:lnTo>
                <a:lnTo>
                  <a:pt x="41360" y="33470"/>
                </a:lnTo>
                <a:lnTo>
                  <a:pt x="41050" y="33590"/>
                </a:lnTo>
                <a:lnTo>
                  <a:pt x="40360" y="33780"/>
                </a:lnTo>
                <a:lnTo>
                  <a:pt x="39990" y="34090"/>
                </a:lnTo>
                <a:lnTo>
                  <a:pt x="39760" y="34550"/>
                </a:lnTo>
                <a:lnTo>
                  <a:pt x="39560" y="34930"/>
                </a:lnTo>
                <a:lnTo>
                  <a:pt x="39360" y="35390"/>
                </a:lnTo>
                <a:lnTo>
                  <a:pt x="39100" y="35660"/>
                </a:lnTo>
                <a:lnTo>
                  <a:pt x="38700" y="35810"/>
                </a:lnTo>
                <a:lnTo>
                  <a:pt x="38530" y="36080"/>
                </a:lnTo>
                <a:lnTo>
                  <a:pt x="38420" y="36730"/>
                </a:lnTo>
                <a:lnTo>
                  <a:pt x="38250" y="37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Kisela Vod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0100" y="24870"/>
                </a:moveTo>
                <a:lnTo>
                  <a:pt x="39950" y="24630"/>
                </a:lnTo>
                <a:lnTo>
                  <a:pt x="39950" y="24270"/>
                </a:lnTo>
                <a:lnTo>
                  <a:pt x="39950" y="24040"/>
                </a:lnTo>
                <a:lnTo>
                  <a:pt x="39730" y="23920"/>
                </a:lnTo>
                <a:lnTo>
                  <a:pt x="39430" y="23920"/>
                </a:lnTo>
                <a:lnTo>
                  <a:pt x="39380" y="23620"/>
                </a:lnTo>
                <a:lnTo>
                  <a:pt x="39400" y="23460"/>
                </a:lnTo>
                <a:lnTo>
                  <a:pt x="39470" y="22860"/>
                </a:lnTo>
                <a:lnTo>
                  <a:pt x="39640" y="22660"/>
                </a:lnTo>
                <a:lnTo>
                  <a:pt x="39950" y="23030"/>
                </a:lnTo>
                <a:lnTo>
                  <a:pt x="40390" y="23090"/>
                </a:lnTo>
                <a:lnTo>
                  <a:pt x="40790" y="23620"/>
                </a:lnTo>
                <a:lnTo>
                  <a:pt x="41180" y="23920"/>
                </a:lnTo>
                <a:lnTo>
                  <a:pt x="41920" y="24210"/>
                </a:lnTo>
                <a:lnTo>
                  <a:pt x="42410" y="24330"/>
                </a:lnTo>
                <a:lnTo>
                  <a:pt x="42940" y="24740"/>
                </a:lnTo>
                <a:lnTo>
                  <a:pt x="43240" y="25190"/>
                </a:lnTo>
                <a:lnTo>
                  <a:pt x="43200" y="25210"/>
                </a:lnTo>
                <a:lnTo>
                  <a:pt x="42960" y="25350"/>
                </a:lnTo>
                <a:lnTo>
                  <a:pt x="42770" y="25410"/>
                </a:lnTo>
                <a:lnTo>
                  <a:pt x="42600" y="25610"/>
                </a:lnTo>
                <a:lnTo>
                  <a:pt x="42500" y="25890"/>
                </a:lnTo>
                <a:lnTo>
                  <a:pt x="42430" y="26170"/>
                </a:lnTo>
                <a:lnTo>
                  <a:pt x="42290" y="26410"/>
                </a:lnTo>
                <a:lnTo>
                  <a:pt x="42020" y="26540"/>
                </a:lnTo>
                <a:lnTo>
                  <a:pt x="41590" y="26370"/>
                </a:lnTo>
                <a:lnTo>
                  <a:pt x="41510" y="26150"/>
                </a:lnTo>
                <a:lnTo>
                  <a:pt x="41510" y="25670"/>
                </a:lnTo>
                <a:lnTo>
                  <a:pt x="41510" y="25120"/>
                </a:lnTo>
                <a:lnTo>
                  <a:pt x="41180" y="24740"/>
                </a:lnTo>
                <a:lnTo>
                  <a:pt x="40830" y="24740"/>
                </a:lnTo>
                <a:lnTo>
                  <a:pt x="40520" y="24920"/>
                </a:lnTo>
                <a:lnTo>
                  <a:pt x="40220" y="24920"/>
                </a:lnTo>
                <a:lnTo>
                  <a:pt x="40130" y="24920"/>
                </a:lnTo>
                <a:lnTo>
                  <a:pt x="40100" y="2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Probištip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8760" y="23780"/>
                </a:moveTo>
                <a:lnTo>
                  <a:pt x="68600" y="23680"/>
                </a:lnTo>
                <a:lnTo>
                  <a:pt x="68470" y="23700"/>
                </a:lnTo>
                <a:lnTo>
                  <a:pt x="68230" y="23880"/>
                </a:lnTo>
                <a:lnTo>
                  <a:pt x="67960" y="24400"/>
                </a:lnTo>
                <a:lnTo>
                  <a:pt x="67870" y="24780"/>
                </a:lnTo>
                <a:lnTo>
                  <a:pt x="67810" y="25190"/>
                </a:lnTo>
                <a:lnTo>
                  <a:pt x="67610" y="25530"/>
                </a:lnTo>
                <a:lnTo>
                  <a:pt x="67300" y="25690"/>
                </a:lnTo>
                <a:lnTo>
                  <a:pt x="67050" y="25890"/>
                </a:lnTo>
                <a:lnTo>
                  <a:pt x="66790" y="26190"/>
                </a:lnTo>
                <a:lnTo>
                  <a:pt x="66600" y="26190"/>
                </a:lnTo>
                <a:lnTo>
                  <a:pt x="66450" y="26270"/>
                </a:lnTo>
                <a:lnTo>
                  <a:pt x="66350" y="26510"/>
                </a:lnTo>
                <a:lnTo>
                  <a:pt x="66390" y="26850"/>
                </a:lnTo>
                <a:lnTo>
                  <a:pt x="66840" y="27510"/>
                </a:lnTo>
                <a:lnTo>
                  <a:pt x="67630" y="28500"/>
                </a:lnTo>
                <a:lnTo>
                  <a:pt x="67480" y="28670"/>
                </a:lnTo>
                <a:lnTo>
                  <a:pt x="67140" y="28710"/>
                </a:lnTo>
                <a:lnTo>
                  <a:pt x="66630" y="28710"/>
                </a:lnTo>
                <a:lnTo>
                  <a:pt x="66210" y="28730"/>
                </a:lnTo>
                <a:lnTo>
                  <a:pt x="65840" y="28570"/>
                </a:lnTo>
                <a:lnTo>
                  <a:pt x="65720" y="28190"/>
                </a:lnTo>
                <a:lnTo>
                  <a:pt x="65720" y="27970"/>
                </a:lnTo>
                <a:lnTo>
                  <a:pt x="65610" y="27770"/>
                </a:lnTo>
                <a:lnTo>
                  <a:pt x="65390" y="27710"/>
                </a:lnTo>
                <a:lnTo>
                  <a:pt x="64970" y="27930"/>
                </a:lnTo>
                <a:lnTo>
                  <a:pt x="64900" y="28000"/>
                </a:lnTo>
                <a:lnTo>
                  <a:pt x="64870" y="27940"/>
                </a:lnTo>
                <a:lnTo>
                  <a:pt x="64780" y="27780"/>
                </a:lnTo>
                <a:lnTo>
                  <a:pt x="64640" y="27690"/>
                </a:lnTo>
                <a:lnTo>
                  <a:pt x="64550" y="27720"/>
                </a:lnTo>
                <a:lnTo>
                  <a:pt x="64440" y="27780"/>
                </a:lnTo>
                <a:lnTo>
                  <a:pt x="64320" y="27780"/>
                </a:lnTo>
                <a:lnTo>
                  <a:pt x="64120" y="27720"/>
                </a:lnTo>
                <a:lnTo>
                  <a:pt x="63890" y="27600"/>
                </a:lnTo>
                <a:lnTo>
                  <a:pt x="63610" y="27570"/>
                </a:lnTo>
                <a:lnTo>
                  <a:pt x="63360" y="27570"/>
                </a:lnTo>
                <a:lnTo>
                  <a:pt x="63170" y="27620"/>
                </a:lnTo>
                <a:lnTo>
                  <a:pt x="63170" y="27510"/>
                </a:lnTo>
                <a:lnTo>
                  <a:pt x="62930" y="27240"/>
                </a:lnTo>
                <a:lnTo>
                  <a:pt x="62830" y="27160"/>
                </a:lnTo>
                <a:lnTo>
                  <a:pt x="62710" y="26970"/>
                </a:lnTo>
                <a:lnTo>
                  <a:pt x="62730" y="26870"/>
                </a:lnTo>
                <a:lnTo>
                  <a:pt x="62910" y="26730"/>
                </a:lnTo>
                <a:lnTo>
                  <a:pt x="63010" y="26430"/>
                </a:lnTo>
                <a:lnTo>
                  <a:pt x="63030" y="26110"/>
                </a:lnTo>
                <a:lnTo>
                  <a:pt x="63010" y="25920"/>
                </a:lnTo>
                <a:lnTo>
                  <a:pt x="62870" y="25810"/>
                </a:lnTo>
                <a:lnTo>
                  <a:pt x="62550" y="25730"/>
                </a:lnTo>
                <a:lnTo>
                  <a:pt x="62330" y="25520"/>
                </a:lnTo>
                <a:lnTo>
                  <a:pt x="61930" y="24790"/>
                </a:lnTo>
                <a:lnTo>
                  <a:pt x="61620" y="24140"/>
                </a:lnTo>
                <a:lnTo>
                  <a:pt x="61260" y="23920"/>
                </a:lnTo>
                <a:lnTo>
                  <a:pt x="60660" y="23460"/>
                </a:lnTo>
                <a:lnTo>
                  <a:pt x="60180" y="23000"/>
                </a:lnTo>
                <a:lnTo>
                  <a:pt x="60080" y="22650"/>
                </a:lnTo>
                <a:lnTo>
                  <a:pt x="60160" y="22140"/>
                </a:lnTo>
                <a:lnTo>
                  <a:pt x="60340" y="21760"/>
                </a:lnTo>
                <a:lnTo>
                  <a:pt x="60520" y="21330"/>
                </a:lnTo>
                <a:lnTo>
                  <a:pt x="60560" y="21310"/>
                </a:lnTo>
                <a:lnTo>
                  <a:pt x="60680" y="21250"/>
                </a:lnTo>
                <a:lnTo>
                  <a:pt x="60800" y="21250"/>
                </a:lnTo>
                <a:lnTo>
                  <a:pt x="61020" y="21350"/>
                </a:lnTo>
                <a:lnTo>
                  <a:pt x="61360" y="21540"/>
                </a:lnTo>
                <a:lnTo>
                  <a:pt x="61610" y="21730"/>
                </a:lnTo>
                <a:lnTo>
                  <a:pt x="61770" y="21790"/>
                </a:lnTo>
                <a:lnTo>
                  <a:pt x="61930" y="21760"/>
                </a:lnTo>
                <a:lnTo>
                  <a:pt x="62010" y="21570"/>
                </a:lnTo>
                <a:lnTo>
                  <a:pt x="62090" y="21220"/>
                </a:lnTo>
                <a:lnTo>
                  <a:pt x="62230" y="20840"/>
                </a:lnTo>
                <a:lnTo>
                  <a:pt x="62470" y="20520"/>
                </a:lnTo>
                <a:lnTo>
                  <a:pt x="62670" y="20410"/>
                </a:lnTo>
                <a:lnTo>
                  <a:pt x="62970" y="20440"/>
                </a:lnTo>
                <a:lnTo>
                  <a:pt x="63410" y="20440"/>
                </a:lnTo>
                <a:lnTo>
                  <a:pt x="63880" y="20350"/>
                </a:lnTo>
                <a:lnTo>
                  <a:pt x="64210" y="20160"/>
                </a:lnTo>
                <a:lnTo>
                  <a:pt x="65070" y="19840"/>
                </a:lnTo>
                <a:lnTo>
                  <a:pt x="65450" y="19680"/>
                </a:lnTo>
                <a:lnTo>
                  <a:pt x="65800" y="19920"/>
                </a:lnTo>
                <a:lnTo>
                  <a:pt x="65950" y="20270"/>
                </a:lnTo>
                <a:lnTo>
                  <a:pt x="66140" y="20410"/>
                </a:lnTo>
                <a:lnTo>
                  <a:pt x="66560" y="20410"/>
                </a:lnTo>
                <a:lnTo>
                  <a:pt x="66760" y="20350"/>
                </a:lnTo>
                <a:lnTo>
                  <a:pt x="66940" y="20160"/>
                </a:lnTo>
                <a:lnTo>
                  <a:pt x="67120" y="20080"/>
                </a:lnTo>
                <a:lnTo>
                  <a:pt x="67300" y="20110"/>
                </a:lnTo>
                <a:lnTo>
                  <a:pt x="67480" y="20330"/>
                </a:lnTo>
                <a:lnTo>
                  <a:pt x="67680" y="20650"/>
                </a:lnTo>
                <a:lnTo>
                  <a:pt x="67960" y="20760"/>
                </a:lnTo>
                <a:lnTo>
                  <a:pt x="68130" y="20760"/>
                </a:lnTo>
                <a:lnTo>
                  <a:pt x="68370" y="20410"/>
                </a:lnTo>
                <a:lnTo>
                  <a:pt x="68370" y="19790"/>
                </a:lnTo>
                <a:lnTo>
                  <a:pt x="68370" y="18970"/>
                </a:lnTo>
                <a:lnTo>
                  <a:pt x="68510" y="18870"/>
                </a:lnTo>
                <a:lnTo>
                  <a:pt x="68730" y="18870"/>
                </a:lnTo>
                <a:lnTo>
                  <a:pt x="69150" y="18840"/>
                </a:lnTo>
                <a:lnTo>
                  <a:pt x="69730" y="18840"/>
                </a:lnTo>
                <a:lnTo>
                  <a:pt x="70370" y="18890"/>
                </a:lnTo>
                <a:lnTo>
                  <a:pt x="70800" y="19140"/>
                </a:lnTo>
                <a:lnTo>
                  <a:pt x="71320" y="19600"/>
                </a:lnTo>
                <a:lnTo>
                  <a:pt x="71610" y="20070"/>
                </a:lnTo>
                <a:lnTo>
                  <a:pt x="71560" y="20270"/>
                </a:lnTo>
                <a:lnTo>
                  <a:pt x="71430" y="20720"/>
                </a:lnTo>
                <a:lnTo>
                  <a:pt x="71310" y="21270"/>
                </a:lnTo>
                <a:lnTo>
                  <a:pt x="71150" y="21310"/>
                </a:lnTo>
                <a:lnTo>
                  <a:pt x="70880" y="21470"/>
                </a:lnTo>
                <a:lnTo>
                  <a:pt x="70610" y="21650"/>
                </a:lnTo>
                <a:lnTo>
                  <a:pt x="70390" y="22020"/>
                </a:lnTo>
                <a:lnTo>
                  <a:pt x="70230" y="22400"/>
                </a:lnTo>
                <a:lnTo>
                  <a:pt x="69720" y="22810"/>
                </a:lnTo>
                <a:lnTo>
                  <a:pt x="69280" y="23260"/>
                </a:lnTo>
                <a:lnTo>
                  <a:pt x="68930" y="23520"/>
                </a:lnTo>
                <a:lnTo>
                  <a:pt x="68760" y="23730"/>
                </a:lnTo>
                <a:lnTo>
                  <a:pt x="68760" y="23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Češinovo-Obleš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7630" y="28500"/>
                </a:moveTo>
                <a:lnTo>
                  <a:pt x="66840" y="27510"/>
                </a:lnTo>
                <a:lnTo>
                  <a:pt x="66390" y="26850"/>
                </a:lnTo>
                <a:lnTo>
                  <a:pt x="66350" y="26510"/>
                </a:lnTo>
                <a:lnTo>
                  <a:pt x="66450" y="26270"/>
                </a:lnTo>
                <a:lnTo>
                  <a:pt x="66600" y="26190"/>
                </a:lnTo>
                <a:lnTo>
                  <a:pt x="66790" y="26190"/>
                </a:lnTo>
                <a:lnTo>
                  <a:pt x="67050" y="25890"/>
                </a:lnTo>
                <a:lnTo>
                  <a:pt x="67300" y="25690"/>
                </a:lnTo>
                <a:lnTo>
                  <a:pt x="67610" y="25530"/>
                </a:lnTo>
                <a:lnTo>
                  <a:pt x="67810" y="25190"/>
                </a:lnTo>
                <a:lnTo>
                  <a:pt x="67870" y="24780"/>
                </a:lnTo>
                <a:lnTo>
                  <a:pt x="67960" y="24400"/>
                </a:lnTo>
                <a:lnTo>
                  <a:pt x="68230" y="23880"/>
                </a:lnTo>
                <a:lnTo>
                  <a:pt x="68470" y="23700"/>
                </a:lnTo>
                <a:lnTo>
                  <a:pt x="68600" y="23680"/>
                </a:lnTo>
                <a:lnTo>
                  <a:pt x="68760" y="23780"/>
                </a:lnTo>
                <a:lnTo>
                  <a:pt x="68770" y="23810"/>
                </a:lnTo>
                <a:lnTo>
                  <a:pt x="68920" y="24230"/>
                </a:lnTo>
                <a:lnTo>
                  <a:pt x="69370" y="24800"/>
                </a:lnTo>
                <a:lnTo>
                  <a:pt x="69910" y="25170"/>
                </a:lnTo>
                <a:lnTo>
                  <a:pt x="70640" y="25150"/>
                </a:lnTo>
                <a:lnTo>
                  <a:pt x="71040" y="25130"/>
                </a:lnTo>
                <a:lnTo>
                  <a:pt x="71290" y="25130"/>
                </a:lnTo>
                <a:lnTo>
                  <a:pt x="71370" y="25250"/>
                </a:lnTo>
                <a:lnTo>
                  <a:pt x="71400" y="25470"/>
                </a:lnTo>
                <a:lnTo>
                  <a:pt x="71370" y="25600"/>
                </a:lnTo>
                <a:lnTo>
                  <a:pt x="71260" y="25680"/>
                </a:lnTo>
                <a:lnTo>
                  <a:pt x="71170" y="25900"/>
                </a:lnTo>
                <a:lnTo>
                  <a:pt x="71170" y="26230"/>
                </a:lnTo>
                <a:lnTo>
                  <a:pt x="71200" y="27020"/>
                </a:lnTo>
                <a:lnTo>
                  <a:pt x="71340" y="27300"/>
                </a:lnTo>
                <a:lnTo>
                  <a:pt x="71420" y="27470"/>
                </a:lnTo>
                <a:lnTo>
                  <a:pt x="71480" y="27690"/>
                </a:lnTo>
                <a:lnTo>
                  <a:pt x="71590" y="28180"/>
                </a:lnTo>
                <a:lnTo>
                  <a:pt x="71800" y="28280"/>
                </a:lnTo>
                <a:lnTo>
                  <a:pt x="71960" y="28280"/>
                </a:lnTo>
                <a:lnTo>
                  <a:pt x="72150" y="28540"/>
                </a:lnTo>
                <a:lnTo>
                  <a:pt x="72270" y="28610"/>
                </a:lnTo>
                <a:lnTo>
                  <a:pt x="72310" y="28610"/>
                </a:lnTo>
                <a:lnTo>
                  <a:pt x="72320" y="29240"/>
                </a:lnTo>
                <a:lnTo>
                  <a:pt x="72410" y="29640"/>
                </a:lnTo>
                <a:lnTo>
                  <a:pt x="72760" y="29970"/>
                </a:lnTo>
                <a:lnTo>
                  <a:pt x="73150" y="30480"/>
                </a:lnTo>
                <a:lnTo>
                  <a:pt x="73370" y="30870"/>
                </a:lnTo>
                <a:lnTo>
                  <a:pt x="73520" y="31210"/>
                </a:lnTo>
                <a:lnTo>
                  <a:pt x="73530" y="31210"/>
                </a:lnTo>
                <a:lnTo>
                  <a:pt x="73420" y="31380"/>
                </a:lnTo>
                <a:lnTo>
                  <a:pt x="73120" y="31380"/>
                </a:lnTo>
                <a:lnTo>
                  <a:pt x="72670" y="31320"/>
                </a:lnTo>
                <a:lnTo>
                  <a:pt x="72330" y="30980"/>
                </a:lnTo>
                <a:lnTo>
                  <a:pt x="71900" y="30540"/>
                </a:lnTo>
                <a:lnTo>
                  <a:pt x="71490" y="30520"/>
                </a:lnTo>
                <a:lnTo>
                  <a:pt x="71080" y="30580"/>
                </a:lnTo>
                <a:lnTo>
                  <a:pt x="70410" y="30460"/>
                </a:lnTo>
                <a:lnTo>
                  <a:pt x="69690" y="30340"/>
                </a:lnTo>
                <a:lnTo>
                  <a:pt x="68760" y="29660"/>
                </a:lnTo>
                <a:lnTo>
                  <a:pt x="67990" y="28930"/>
                </a:lnTo>
                <a:lnTo>
                  <a:pt x="67630" y="2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Aračin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3410" y="17960"/>
                </a:moveTo>
                <a:lnTo>
                  <a:pt x="43590" y="18230"/>
                </a:lnTo>
                <a:lnTo>
                  <a:pt x="43830" y="18500"/>
                </a:lnTo>
                <a:lnTo>
                  <a:pt x="44070" y="18740"/>
                </a:lnTo>
                <a:lnTo>
                  <a:pt x="44350" y="19250"/>
                </a:lnTo>
                <a:lnTo>
                  <a:pt x="44610" y="19470"/>
                </a:lnTo>
                <a:lnTo>
                  <a:pt x="45180" y="19600"/>
                </a:lnTo>
                <a:lnTo>
                  <a:pt x="45390" y="19520"/>
                </a:lnTo>
                <a:lnTo>
                  <a:pt x="45600" y="18630"/>
                </a:lnTo>
                <a:lnTo>
                  <a:pt x="45630" y="18480"/>
                </a:lnTo>
                <a:lnTo>
                  <a:pt x="45950" y="18480"/>
                </a:lnTo>
                <a:lnTo>
                  <a:pt x="46370" y="18680"/>
                </a:lnTo>
                <a:lnTo>
                  <a:pt x="46650" y="18870"/>
                </a:lnTo>
                <a:lnTo>
                  <a:pt x="46670" y="19330"/>
                </a:lnTo>
                <a:lnTo>
                  <a:pt x="46690" y="19410"/>
                </a:lnTo>
                <a:lnTo>
                  <a:pt x="46490" y="19590"/>
                </a:lnTo>
                <a:lnTo>
                  <a:pt x="46030" y="20080"/>
                </a:lnTo>
                <a:lnTo>
                  <a:pt x="45730" y="20510"/>
                </a:lnTo>
                <a:lnTo>
                  <a:pt x="45310" y="21050"/>
                </a:lnTo>
                <a:lnTo>
                  <a:pt x="45080" y="21300"/>
                </a:lnTo>
                <a:lnTo>
                  <a:pt x="44760" y="21330"/>
                </a:lnTo>
                <a:lnTo>
                  <a:pt x="44410" y="21430"/>
                </a:lnTo>
                <a:lnTo>
                  <a:pt x="44020" y="21640"/>
                </a:lnTo>
                <a:lnTo>
                  <a:pt x="43800" y="21770"/>
                </a:lnTo>
                <a:lnTo>
                  <a:pt x="43630" y="21980"/>
                </a:lnTo>
                <a:lnTo>
                  <a:pt x="43460" y="22000"/>
                </a:lnTo>
                <a:lnTo>
                  <a:pt x="43380" y="21920"/>
                </a:lnTo>
                <a:lnTo>
                  <a:pt x="43330" y="21870"/>
                </a:lnTo>
                <a:lnTo>
                  <a:pt x="43350" y="21500"/>
                </a:lnTo>
                <a:lnTo>
                  <a:pt x="43380" y="21050"/>
                </a:lnTo>
                <a:lnTo>
                  <a:pt x="43540" y="20780"/>
                </a:lnTo>
                <a:lnTo>
                  <a:pt x="43790" y="20540"/>
                </a:lnTo>
                <a:lnTo>
                  <a:pt x="43810" y="20330"/>
                </a:lnTo>
                <a:lnTo>
                  <a:pt x="43780" y="19830"/>
                </a:lnTo>
                <a:lnTo>
                  <a:pt x="43710" y="19460"/>
                </a:lnTo>
                <a:lnTo>
                  <a:pt x="43690" y="19200"/>
                </a:lnTo>
                <a:lnTo>
                  <a:pt x="43560" y="19000"/>
                </a:lnTo>
                <a:lnTo>
                  <a:pt x="43360" y="18700"/>
                </a:lnTo>
                <a:lnTo>
                  <a:pt x="43330" y="18500"/>
                </a:lnTo>
                <a:lnTo>
                  <a:pt x="43330" y="18150"/>
                </a:lnTo>
                <a:lnTo>
                  <a:pt x="43410" y="17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Zelenik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4470" y="33670"/>
                </a:moveTo>
                <a:lnTo>
                  <a:pt x="44210" y="33590"/>
                </a:lnTo>
                <a:lnTo>
                  <a:pt x="43440" y="33610"/>
                </a:lnTo>
                <a:lnTo>
                  <a:pt x="42700" y="33630"/>
                </a:lnTo>
                <a:lnTo>
                  <a:pt x="42060" y="33650"/>
                </a:lnTo>
                <a:lnTo>
                  <a:pt x="41570" y="33680"/>
                </a:lnTo>
                <a:lnTo>
                  <a:pt x="41360" y="33470"/>
                </a:lnTo>
                <a:lnTo>
                  <a:pt x="41330" y="33450"/>
                </a:lnTo>
                <a:lnTo>
                  <a:pt x="41330" y="33050"/>
                </a:lnTo>
                <a:lnTo>
                  <a:pt x="41430" y="32780"/>
                </a:lnTo>
                <a:lnTo>
                  <a:pt x="41520" y="32430"/>
                </a:lnTo>
                <a:lnTo>
                  <a:pt x="41380" y="32090"/>
                </a:lnTo>
                <a:lnTo>
                  <a:pt x="40950" y="31530"/>
                </a:lnTo>
                <a:lnTo>
                  <a:pt x="40820" y="31200"/>
                </a:lnTo>
                <a:lnTo>
                  <a:pt x="40820" y="30800"/>
                </a:lnTo>
                <a:lnTo>
                  <a:pt x="40770" y="30200"/>
                </a:lnTo>
                <a:lnTo>
                  <a:pt x="41010" y="29680"/>
                </a:lnTo>
                <a:lnTo>
                  <a:pt x="41300" y="29340"/>
                </a:lnTo>
                <a:lnTo>
                  <a:pt x="41570" y="29370"/>
                </a:lnTo>
                <a:lnTo>
                  <a:pt x="41630" y="29550"/>
                </a:lnTo>
                <a:lnTo>
                  <a:pt x="41650" y="29890"/>
                </a:lnTo>
                <a:lnTo>
                  <a:pt x="41740" y="30010"/>
                </a:lnTo>
                <a:lnTo>
                  <a:pt x="41940" y="30050"/>
                </a:lnTo>
                <a:lnTo>
                  <a:pt x="42260" y="30030"/>
                </a:lnTo>
                <a:lnTo>
                  <a:pt x="42420" y="29850"/>
                </a:lnTo>
                <a:lnTo>
                  <a:pt x="42480" y="29550"/>
                </a:lnTo>
                <a:lnTo>
                  <a:pt x="42500" y="29110"/>
                </a:lnTo>
                <a:lnTo>
                  <a:pt x="42670" y="28860"/>
                </a:lnTo>
                <a:lnTo>
                  <a:pt x="42940" y="28640"/>
                </a:lnTo>
                <a:lnTo>
                  <a:pt x="43170" y="28180"/>
                </a:lnTo>
                <a:lnTo>
                  <a:pt x="43260" y="27510"/>
                </a:lnTo>
                <a:lnTo>
                  <a:pt x="43730" y="27260"/>
                </a:lnTo>
                <a:lnTo>
                  <a:pt x="44100" y="26950"/>
                </a:lnTo>
                <a:lnTo>
                  <a:pt x="44420" y="26740"/>
                </a:lnTo>
                <a:lnTo>
                  <a:pt x="44870" y="26590"/>
                </a:lnTo>
                <a:lnTo>
                  <a:pt x="45020" y="26320"/>
                </a:lnTo>
                <a:lnTo>
                  <a:pt x="45220" y="26350"/>
                </a:lnTo>
                <a:lnTo>
                  <a:pt x="45530" y="26350"/>
                </a:lnTo>
                <a:lnTo>
                  <a:pt x="45860" y="26450"/>
                </a:lnTo>
                <a:lnTo>
                  <a:pt x="46320" y="26680"/>
                </a:lnTo>
                <a:lnTo>
                  <a:pt x="46650" y="26650"/>
                </a:lnTo>
                <a:lnTo>
                  <a:pt x="46820" y="26900"/>
                </a:lnTo>
                <a:lnTo>
                  <a:pt x="46820" y="27550"/>
                </a:lnTo>
                <a:lnTo>
                  <a:pt x="46790" y="28670"/>
                </a:lnTo>
                <a:lnTo>
                  <a:pt x="46760" y="29320"/>
                </a:lnTo>
                <a:lnTo>
                  <a:pt x="46650" y="29530"/>
                </a:lnTo>
                <a:lnTo>
                  <a:pt x="46540" y="29650"/>
                </a:lnTo>
                <a:lnTo>
                  <a:pt x="46470" y="29800"/>
                </a:lnTo>
                <a:lnTo>
                  <a:pt x="46470" y="29890"/>
                </a:lnTo>
                <a:lnTo>
                  <a:pt x="46300" y="29950"/>
                </a:lnTo>
                <a:lnTo>
                  <a:pt x="46300" y="30260"/>
                </a:lnTo>
                <a:lnTo>
                  <a:pt x="46300" y="30640"/>
                </a:lnTo>
                <a:lnTo>
                  <a:pt x="46300" y="30870"/>
                </a:lnTo>
                <a:lnTo>
                  <a:pt x="46440" y="31070"/>
                </a:lnTo>
                <a:lnTo>
                  <a:pt x="46610" y="31180"/>
                </a:lnTo>
                <a:lnTo>
                  <a:pt x="46610" y="31450"/>
                </a:lnTo>
                <a:lnTo>
                  <a:pt x="46610" y="32030"/>
                </a:lnTo>
                <a:lnTo>
                  <a:pt x="46400" y="32340"/>
                </a:lnTo>
                <a:lnTo>
                  <a:pt x="46080" y="32860"/>
                </a:lnTo>
                <a:lnTo>
                  <a:pt x="45900" y="33220"/>
                </a:lnTo>
                <a:lnTo>
                  <a:pt x="45680" y="33360"/>
                </a:lnTo>
                <a:lnTo>
                  <a:pt x="45120" y="33570"/>
                </a:lnTo>
                <a:lnTo>
                  <a:pt x="44480" y="33630"/>
                </a:lnTo>
                <a:lnTo>
                  <a:pt x="44470" y="33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Plasni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6940" y="46640"/>
                </a:moveTo>
                <a:lnTo>
                  <a:pt x="26950" y="46640"/>
                </a:lnTo>
                <a:lnTo>
                  <a:pt x="27290" y="46540"/>
                </a:lnTo>
                <a:lnTo>
                  <a:pt x="27480" y="46540"/>
                </a:lnTo>
                <a:lnTo>
                  <a:pt x="27820" y="46510"/>
                </a:lnTo>
                <a:lnTo>
                  <a:pt x="28150" y="46390"/>
                </a:lnTo>
                <a:lnTo>
                  <a:pt x="28410" y="46310"/>
                </a:lnTo>
                <a:lnTo>
                  <a:pt x="28640" y="46190"/>
                </a:lnTo>
                <a:lnTo>
                  <a:pt x="28920" y="45980"/>
                </a:lnTo>
                <a:lnTo>
                  <a:pt x="29360" y="45980"/>
                </a:lnTo>
                <a:lnTo>
                  <a:pt x="29530" y="46110"/>
                </a:lnTo>
                <a:lnTo>
                  <a:pt x="29550" y="46240"/>
                </a:lnTo>
                <a:lnTo>
                  <a:pt x="29550" y="46540"/>
                </a:lnTo>
                <a:lnTo>
                  <a:pt x="29550" y="46840"/>
                </a:lnTo>
                <a:lnTo>
                  <a:pt x="29590" y="47020"/>
                </a:lnTo>
                <a:lnTo>
                  <a:pt x="29720" y="47250"/>
                </a:lnTo>
                <a:lnTo>
                  <a:pt x="29930" y="47480"/>
                </a:lnTo>
                <a:lnTo>
                  <a:pt x="30340" y="47650"/>
                </a:lnTo>
                <a:lnTo>
                  <a:pt x="30710" y="47700"/>
                </a:lnTo>
                <a:lnTo>
                  <a:pt x="31050" y="47910"/>
                </a:lnTo>
                <a:lnTo>
                  <a:pt x="31160" y="48280"/>
                </a:lnTo>
                <a:lnTo>
                  <a:pt x="31160" y="48420"/>
                </a:lnTo>
                <a:lnTo>
                  <a:pt x="31120" y="48440"/>
                </a:lnTo>
                <a:lnTo>
                  <a:pt x="30610" y="48740"/>
                </a:lnTo>
                <a:lnTo>
                  <a:pt x="30180" y="48890"/>
                </a:lnTo>
                <a:lnTo>
                  <a:pt x="29630" y="49090"/>
                </a:lnTo>
                <a:lnTo>
                  <a:pt x="29300" y="49250"/>
                </a:lnTo>
                <a:lnTo>
                  <a:pt x="29040" y="49420"/>
                </a:lnTo>
                <a:lnTo>
                  <a:pt x="28970" y="49560"/>
                </a:lnTo>
                <a:lnTo>
                  <a:pt x="28790" y="49420"/>
                </a:lnTo>
                <a:lnTo>
                  <a:pt x="28240" y="49190"/>
                </a:lnTo>
                <a:lnTo>
                  <a:pt x="27770" y="48970"/>
                </a:lnTo>
                <a:lnTo>
                  <a:pt x="27510" y="48500"/>
                </a:lnTo>
                <a:lnTo>
                  <a:pt x="27390" y="48250"/>
                </a:lnTo>
                <a:lnTo>
                  <a:pt x="27110" y="48280"/>
                </a:lnTo>
                <a:lnTo>
                  <a:pt x="26800" y="48440"/>
                </a:lnTo>
                <a:lnTo>
                  <a:pt x="26770" y="48440"/>
                </a:lnTo>
                <a:lnTo>
                  <a:pt x="26540" y="48440"/>
                </a:lnTo>
                <a:lnTo>
                  <a:pt x="26110" y="48560"/>
                </a:lnTo>
                <a:lnTo>
                  <a:pt x="25880" y="48180"/>
                </a:lnTo>
                <a:lnTo>
                  <a:pt x="25880" y="47840"/>
                </a:lnTo>
                <a:lnTo>
                  <a:pt x="25800" y="47430"/>
                </a:lnTo>
                <a:lnTo>
                  <a:pt x="25640" y="47010"/>
                </a:lnTo>
                <a:lnTo>
                  <a:pt x="25660" y="46700"/>
                </a:lnTo>
                <a:lnTo>
                  <a:pt x="25750" y="46510"/>
                </a:lnTo>
                <a:lnTo>
                  <a:pt x="26300" y="46440"/>
                </a:lnTo>
                <a:lnTo>
                  <a:pt x="26940" y="4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Skopj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8580" y="22090"/>
                </a:moveTo>
                <a:lnTo>
                  <a:pt x="48770" y="22320"/>
                </a:lnTo>
                <a:lnTo>
                  <a:pt x="49290" y="22600"/>
                </a:lnTo>
                <a:lnTo>
                  <a:pt x="49640" y="22670"/>
                </a:lnTo>
                <a:lnTo>
                  <a:pt x="49990" y="22940"/>
                </a:lnTo>
                <a:lnTo>
                  <a:pt x="50120" y="23320"/>
                </a:lnTo>
                <a:lnTo>
                  <a:pt x="50330" y="23420"/>
                </a:lnTo>
                <a:lnTo>
                  <a:pt x="50570" y="23420"/>
                </a:lnTo>
                <a:lnTo>
                  <a:pt x="50840" y="23300"/>
                </a:lnTo>
                <a:lnTo>
                  <a:pt x="51040" y="23140"/>
                </a:lnTo>
                <a:lnTo>
                  <a:pt x="51450" y="23110"/>
                </a:lnTo>
                <a:lnTo>
                  <a:pt x="51960" y="23120"/>
                </a:lnTo>
                <a:lnTo>
                  <a:pt x="52290" y="23360"/>
                </a:lnTo>
                <a:lnTo>
                  <a:pt x="52570" y="23760"/>
                </a:lnTo>
                <a:lnTo>
                  <a:pt x="52920" y="24010"/>
                </a:lnTo>
                <a:lnTo>
                  <a:pt x="53050" y="24080"/>
                </a:lnTo>
                <a:lnTo>
                  <a:pt x="52920" y="24350"/>
                </a:lnTo>
                <a:lnTo>
                  <a:pt x="52720" y="25000"/>
                </a:lnTo>
                <a:lnTo>
                  <a:pt x="52710" y="25530"/>
                </a:lnTo>
                <a:lnTo>
                  <a:pt x="52310" y="25820"/>
                </a:lnTo>
                <a:lnTo>
                  <a:pt x="52010" y="26050"/>
                </a:lnTo>
                <a:lnTo>
                  <a:pt x="51490" y="26450"/>
                </a:lnTo>
                <a:lnTo>
                  <a:pt x="51010" y="26630"/>
                </a:lnTo>
                <a:lnTo>
                  <a:pt x="50560" y="26610"/>
                </a:lnTo>
                <a:lnTo>
                  <a:pt x="50360" y="26720"/>
                </a:lnTo>
                <a:lnTo>
                  <a:pt x="50330" y="26880"/>
                </a:lnTo>
                <a:lnTo>
                  <a:pt x="50370" y="27280"/>
                </a:lnTo>
                <a:lnTo>
                  <a:pt x="50420" y="27630"/>
                </a:lnTo>
                <a:lnTo>
                  <a:pt x="50420" y="28090"/>
                </a:lnTo>
                <a:lnTo>
                  <a:pt x="50370" y="28490"/>
                </a:lnTo>
                <a:lnTo>
                  <a:pt x="50290" y="28940"/>
                </a:lnTo>
                <a:lnTo>
                  <a:pt x="50120" y="29420"/>
                </a:lnTo>
                <a:lnTo>
                  <a:pt x="50000" y="29920"/>
                </a:lnTo>
                <a:lnTo>
                  <a:pt x="49890" y="30400"/>
                </a:lnTo>
                <a:lnTo>
                  <a:pt x="49800" y="30590"/>
                </a:lnTo>
                <a:lnTo>
                  <a:pt x="49610" y="30650"/>
                </a:lnTo>
                <a:lnTo>
                  <a:pt x="49190" y="30500"/>
                </a:lnTo>
                <a:lnTo>
                  <a:pt x="49020" y="30210"/>
                </a:lnTo>
                <a:lnTo>
                  <a:pt x="48810" y="29940"/>
                </a:lnTo>
                <a:lnTo>
                  <a:pt x="48560" y="29940"/>
                </a:lnTo>
                <a:lnTo>
                  <a:pt x="48540" y="30110"/>
                </a:lnTo>
                <a:lnTo>
                  <a:pt x="48390" y="30300"/>
                </a:lnTo>
                <a:lnTo>
                  <a:pt x="48190" y="30480"/>
                </a:lnTo>
                <a:lnTo>
                  <a:pt x="48060" y="30730"/>
                </a:lnTo>
                <a:lnTo>
                  <a:pt x="47860" y="30730"/>
                </a:lnTo>
                <a:lnTo>
                  <a:pt x="47830" y="30630"/>
                </a:lnTo>
                <a:lnTo>
                  <a:pt x="47910" y="30460"/>
                </a:lnTo>
                <a:lnTo>
                  <a:pt x="47890" y="30110"/>
                </a:lnTo>
                <a:lnTo>
                  <a:pt x="47800" y="30020"/>
                </a:lnTo>
                <a:lnTo>
                  <a:pt x="47660" y="30090"/>
                </a:lnTo>
                <a:lnTo>
                  <a:pt x="47490" y="30250"/>
                </a:lnTo>
                <a:lnTo>
                  <a:pt x="47220" y="30230"/>
                </a:lnTo>
                <a:lnTo>
                  <a:pt x="46840" y="30170"/>
                </a:lnTo>
                <a:lnTo>
                  <a:pt x="46480" y="30010"/>
                </a:lnTo>
                <a:lnTo>
                  <a:pt x="46470" y="29890"/>
                </a:lnTo>
                <a:lnTo>
                  <a:pt x="46470" y="29800"/>
                </a:lnTo>
                <a:lnTo>
                  <a:pt x="46540" y="29650"/>
                </a:lnTo>
                <a:lnTo>
                  <a:pt x="46650" y="29530"/>
                </a:lnTo>
                <a:lnTo>
                  <a:pt x="46760" y="29320"/>
                </a:lnTo>
                <a:lnTo>
                  <a:pt x="46790" y="28670"/>
                </a:lnTo>
                <a:lnTo>
                  <a:pt x="46820" y="27550"/>
                </a:lnTo>
                <a:lnTo>
                  <a:pt x="46820" y="26900"/>
                </a:lnTo>
                <a:lnTo>
                  <a:pt x="46650" y="26650"/>
                </a:lnTo>
                <a:lnTo>
                  <a:pt x="46320" y="26680"/>
                </a:lnTo>
                <a:lnTo>
                  <a:pt x="45860" y="26450"/>
                </a:lnTo>
                <a:lnTo>
                  <a:pt x="45530" y="26350"/>
                </a:lnTo>
                <a:lnTo>
                  <a:pt x="45220" y="26350"/>
                </a:lnTo>
                <a:lnTo>
                  <a:pt x="45020" y="26320"/>
                </a:lnTo>
                <a:lnTo>
                  <a:pt x="44990" y="26320"/>
                </a:lnTo>
                <a:lnTo>
                  <a:pt x="44620" y="26320"/>
                </a:lnTo>
                <a:lnTo>
                  <a:pt x="44410" y="26270"/>
                </a:lnTo>
                <a:lnTo>
                  <a:pt x="44330" y="26010"/>
                </a:lnTo>
                <a:lnTo>
                  <a:pt x="44410" y="25720"/>
                </a:lnTo>
                <a:lnTo>
                  <a:pt x="44510" y="25600"/>
                </a:lnTo>
                <a:lnTo>
                  <a:pt x="44540" y="25560"/>
                </a:lnTo>
                <a:lnTo>
                  <a:pt x="44830" y="25250"/>
                </a:lnTo>
                <a:lnTo>
                  <a:pt x="44900" y="25140"/>
                </a:lnTo>
                <a:lnTo>
                  <a:pt x="44990" y="24990"/>
                </a:lnTo>
                <a:lnTo>
                  <a:pt x="45260" y="24910"/>
                </a:lnTo>
                <a:lnTo>
                  <a:pt x="45650" y="24650"/>
                </a:lnTo>
                <a:lnTo>
                  <a:pt x="46070" y="24440"/>
                </a:lnTo>
                <a:lnTo>
                  <a:pt x="46300" y="24110"/>
                </a:lnTo>
                <a:lnTo>
                  <a:pt x="46620" y="24110"/>
                </a:lnTo>
                <a:lnTo>
                  <a:pt x="46910" y="24370"/>
                </a:lnTo>
                <a:lnTo>
                  <a:pt x="47220" y="24520"/>
                </a:lnTo>
                <a:lnTo>
                  <a:pt x="47510" y="24500"/>
                </a:lnTo>
                <a:lnTo>
                  <a:pt x="47880" y="24470"/>
                </a:lnTo>
                <a:lnTo>
                  <a:pt x="48130" y="24440"/>
                </a:lnTo>
                <a:lnTo>
                  <a:pt x="48240" y="24210"/>
                </a:lnTo>
                <a:lnTo>
                  <a:pt x="48170" y="23790"/>
                </a:lnTo>
                <a:lnTo>
                  <a:pt x="47950" y="23590"/>
                </a:lnTo>
                <a:lnTo>
                  <a:pt x="47950" y="23410"/>
                </a:lnTo>
                <a:lnTo>
                  <a:pt x="48000" y="23200"/>
                </a:lnTo>
                <a:lnTo>
                  <a:pt x="48120" y="22970"/>
                </a:lnTo>
                <a:lnTo>
                  <a:pt x="48310" y="22550"/>
                </a:lnTo>
                <a:lnTo>
                  <a:pt x="48490" y="22120"/>
                </a:lnTo>
                <a:lnTo>
                  <a:pt x="48580" y="22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Loz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4330" y="29180"/>
                </a:moveTo>
                <a:lnTo>
                  <a:pt x="54830" y="29210"/>
                </a:lnTo>
                <a:lnTo>
                  <a:pt x="55190" y="29350"/>
                </a:lnTo>
                <a:lnTo>
                  <a:pt x="55650" y="29990"/>
                </a:lnTo>
                <a:lnTo>
                  <a:pt x="55990" y="30400"/>
                </a:lnTo>
                <a:lnTo>
                  <a:pt x="56490" y="30610"/>
                </a:lnTo>
                <a:lnTo>
                  <a:pt x="56890" y="30690"/>
                </a:lnTo>
                <a:lnTo>
                  <a:pt x="57200" y="30940"/>
                </a:lnTo>
                <a:lnTo>
                  <a:pt x="57760" y="31690"/>
                </a:lnTo>
                <a:lnTo>
                  <a:pt x="58340" y="32420"/>
                </a:lnTo>
                <a:lnTo>
                  <a:pt x="59040" y="33150"/>
                </a:lnTo>
                <a:lnTo>
                  <a:pt x="59670" y="33690"/>
                </a:lnTo>
                <a:lnTo>
                  <a:pt x="60170" y="34020"/>
                </a:lnTo>
                <a:lnTo>
                  <a:pt x="60070" y="34060"/>
                </a:lnTo>
                <a:lnTo>
                  <a:pt x="59940" y="34100"/>
                </a:lnTo>
                <a:lnTo>
                  <a:pt x="59940" y="34250"/>
                </a:lnTo>
                <a:lnTo>
                  <a:pt x="60070" y="34390"/>
                </a:lnTo>
                <a:lnTo>
                  <a:pt x="60070" y="34580"/>
                </a:lnTo>
                <a:lnTo>
                  <a:pt x="60010" y="34700"/>
                </a:lnTo>
                <a:lnTo>
                  <a:pt x="59760" y="34720"/>
                </a:lnTo>
                <a:lnTo>
                  <a:pt x="59650" y="34720"/>
                </a:lnTo>
                <a:lnTo>
                  <a:pt x="59500" y="34760"/>
                </a:lnTo>
                <a:lnTo>
                  <a:pt x="59450" y="34990"/>
                </a:lnTo>
                <a:lnTo>
                  <a:pt x="59370" y="35170"/>
                </a:lnTo>
                <a:lnTo>
                  <a:pt x="59240" y="35210"/>
                </a:lnTo>
                <a:lnTo>
                  <a:pt x="59040" y="35050"/>
                </a:lnTo>
                <a:lnTo>
                  <a:pt x="58920" y="34860"/>
                </a:lnTo>
                <a:lnTo>
                  <a:pt x="58660" y="34600"/>
                </a:lnTo>
                <a:lnTo>
                  <a:pt x="58470" y="34490"/>
                </a:lnTo>
                <a:lnTo>
                  <a:pt x="58280" y="34490"/>
                </a:lnTo>
                <a:lnTo>
                  <a:pt x="58060" y="34600"/>
                </a:lnTo>
                <a:lnTo>
                  <a:pt x="57920" y="34930"/>
                </a:lnTo>
                <a:lnTo>
                  <a:pt x="57720" y="35150"/>
                </a:lnTo>
                <a:lnTo>
                  <a:pt x="57570" y="35340"/>
                </a:lnTo>
                <a:lnTo>
                  <a:pt x="57500" y="35610"/>
                </a:lnTo>
                <a:lnTo>
                  <a:pt x="57440" y="35950"/>
                </a:lnTo>
                <a:lnTo>
                  <a:pt x="57540" y="36140"/>
                </a:lnTo>
                <a:lnTo>
                  <a:pt x="57820" y="36390"/>
                </a:lnTo>
                <a:lnTo>
                  <a:pt x="58090" y="36610"/>
                </a:lnTo>
                <a:lnTo>
                  <a:pt x="58250" y="36740"/>
                </a:lnTo>
                <a:lnTo>
                  <a:pt x="58250" y="37010"/>
                </a:lnTo>
                <a:lnTo>
                  <a:pt x="58270" y="37270"/>
                </a:lnTo>
                <a:lnTo>
                  <a:pt x="58300" y="37300"/>
                </a:lnTo>
                <a:lnTo>
                  <a:pt x="58170" y="37570"/>
                </a:lnTo>
                <a:lnTo>
                  <a:pt x="57830" y="37900"/>
                </a:lnTo>
                <a:lnTo>
                  <a:pt x="57440" y="38150"/>
                </a:lnTo>
                <a:lnTo>
                  <a:pt x="57160" y="38150"/>
                </a:lnTo>
                <a:lnTo>
                  <a:pt x="56800" y="38110"/>
                </a:lnTo>
                <a:lnTo>
                  <a:pt x="56350" y="37990"/>
                </a:lnTo>
                <a:lnTo>
                  <a:pt x="56130" y="37860"/>
                </a:lnTo>
                <a:lnTo>
                  <a:pt x="56010" y="37570"/>
                </a:lnTo>
                <a:lnTo>
                  <a:pt x="55930" y="37090"/>
                </a:lnTo>
                <a:lnTo>
                  <a:pt x="55860" y="36720"/>
                </a:lnTo>
                <a:lnTo>
                  <a:pt x="55860" y="36240"/>
                </a:lnTo>
                <a:lnTo>
                  <a:pt x="55840" y="35810"/>
                </a:lnTo>
                <a:lnTo>
                  <a:pt x="55670" y="35270"/>
                </a:lnTo>
                <a:lnTo>
                  <a:pt x="55620" y="34850"/>
                </a:lnTo>
                <a:lnTo>
                  <a:pt x="55530" y="34680"/>
                </a:lnTo>
                <a:lnTo>
                  <a:pt x="55310" y="34620"/>
                </a:lnTo>
                <a:lnTo>
                  <a:pt x="55050" y="34620"/>
                </a:lnTo>
                <a:lnTo>
                  <a:pt x="54910" y="34620"/>
                </a:lnTo>
                <a:lnTo>
                  <a:pt x="54800" y="34710"/>
                </a:lnTo>
                <a:lnTo>
                  <a:pt x="54770" y="34940"/>
                </a:lnTo>
                <a:lnTo>
                  <a:pt x="54770" y="35020"/>
                </a:lnTo>
                <a:lnTo>
                  <a:pt x="54600" y="34770"/>
                </a:lnTo>
                <a:lnTo>
                  <a:pt x="54340" y="34230"/>
                </a:lnTo>
                <a:lnTo>
                  <a:pt x="54180" y="33960"/>
                </a:lnTo>
                <a:lnTo>
                  <a:pt x="53900" y="33850"/>
                </a:lnTo>
                <a:lnTo>
                  <a:pt x="53680" y="33850"/>
                </a:lnTo>
                <a:lnTo>
                  <a:pt x="53500" y="33850"/>
                </a:lnTo>
                <a:lnTo>
                  <a:pt x="53390" y="33690"/>
                </a:lnTo>
                <a:lnTo>
                  <a:pt x="53440" y="33420"/>
                </a:lnTo>
                <a:lnTo>
                  <a:pt x="53480" y="33290"/>
                </a:lnTo>
                <a:lnTo>
                  <a:pt x="53640" y="32960"/>
                </a:lnTo>
                <a:lnTo>
                  <a:pt x="53860" y="32500"/>
                </a:lnTo>
                <a:lnTo>
                  <a:pt x="53930" y="32260"/>
                </a:lnTo>
                <a:lnTo>
                  <a:pt x="53930" y="31920"/>
                </a:lnTo>
                <a:lnTo>
                  <a:pt x="53750" y="31650"/>
                </a:lnTo>
                <a:lnTo>
                  <a:pt x="53570" y="31460"/>
                </a:lnTo>
                <a:lnTo>
                  <a:pt x="53340" y="31150"/>
                </a:lnTo>
                <a:lnTo>
                  <a:pt x="53220" y="30990"/>
                </a:lnTo>
                <a:lnTo>
                  <a:pt x="53160" y="30800"/>
                </a:lnTo>
                <a:lnTo>
                  <a:pt x="53270" y="30610"/>
                </a:lnTo>
                <a:lnTo>
                  <a:pt x="53480" y="30380"/>
                </a:lnTo>
                <a:lnTo>
                  <a:pt x="53700" y="30190"/>
                </a:lnTo>
                <a:lnTo>
                  <a:pt x="54030" y="29800"/>
                </a:lnTo>
                <a:lnTo>
                  <a:pt x="54210" y="29610"/>
                </a:lnTo>
                <a:lnTo>
                  <a:pt x="54340" y="29410"/>
                </a:lnTo>
                <a:lnTo>
                  <a:pt x="54330" y="2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Sveti Nikol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3050" y="24080"/>
                </a:moveTo>
                <a:lnTo>
                  <a:pt x="53100" y="23980"/>
                </a:lnTo>
                <a:lnTo>
                  <a:pt x="53370" y="23780"/>
                </a:lnTo>
                <a:lnTo>
                  <a:pt x="53480" y="23520"/>
                </a:lnTo>
                <a:lnTo>
                  <a:pt x="53770" y="23290"/>
                </a:lnTo>
                <a:lnTo>
                  <a:pt x="53950" y="23050"/>
                </a:lnTo>
                <a:lnTo>
                  <a:pt x="53950" y="22700"/>
                </a:lnTo>
                <a:lnTo>
                  <a:pt x="54030" y="22380"/>
                </a:lnTo>
                <a:lnTo>
                  <a:pt x="54220" y="22120"/>
                </a:lnTo>
                <a:lnTo>
                  <a:pt x="54720" y="21710"/>
                </a:lnTo>
                <a:lnTo>
                  <a:pt x="54980" y="21450"/>
                </a:lnTo>
                <a:lnTo>
                  <a:pt x="55410" y="21360"/>
                </a:lnTo>
                <a:lnTo>
                  <a:pt x="55940" y="21340"/>
                </a:lnTo>
                <a:lnTo>
                  <a:pt x="56420" y="21470"/>
                </a:lnTo>
                <a:lnTo>
                  <a:pt x="56790" y="21880"/>
                </a:lnTo>
                <a:lnTo>
                  <a:pt x="57020" y="22330"/>
                </a:lnTo>
                <a:lnTo>
                  <a:pt x="57230" y="22550"/>
                </a:lnTo>
                <a:lnTo>
                  <a:pt x="57610" y="22530"/>
                </a:lnTo>
                <a:lnTo>
                  <a:pt x="58130" y="22250"/>
                </a:lnTo>
                <a:lnTo>
                  <a:pt x="58770" y="22010"/>
                </a:lnTo>
                <a:lnTo>
                  <a:pt x="59110" y="21750"/>
                </a:lnTo>
                <a:lnTo>
                  <a:pt x="59190" y="21380"/>
                </a:lnTo>
                <a:lnTo>
                  <a:pt x="59170" y="21330"/>
                </a:lnTo>
                <a:lnTo>
                  <a:pt x="59360" y="21330"/>
                </a:lnTo>
                <a:lnTo>
                  <a:pt x="59630" y="21330"/>
                </a:lnTo>
                <a:lnTo>
                  <a:pt x="59840" y="21330"/>
                </a:lnTo>
                <a:lnTo>
                  <a:pt x="60060" y="21290"/>
                </a:lnTo>
                <a:lnTo>
                  <a:pt x="60340" y="21230"/>
                </a:lnTo>
                <a:lnTo>
                  <a:pt x="60550" y="21270"/>
                </a:lnTo>
                <a:lnTo>
                  <a:pt x="60560" y="21310"/>
                </a:lnTo>
                <a:lnTo>
                  <a:pt x="60520" y="21330"/>
                </a:lnTo>
                <a:lnTo>
                  <a:pt x="60340" y="21760"/>
                </a:lnTo>
                <a:lnTo>
                  <a:pt x="60160" y="22140"/>
                </a:lnTo>
                <a:lnTo>
                  <a:pt x="60080" y="22650"/>
                </a:lnTo>
                <a:lnTo>
                  <a:pt x="60180" y="23000"/>
                </a:lnTo>
                <a:lnTo>
                  <a:pt x="60660" y="23460"/>
                </a:lnTo>
                <a:lnTo>
                  <a:pt x="61260" y="23920"/>
                </a:lnTo>
                <a:lnTo>
                  <a:pt x="61620" y="24140"/>
                </a:lnTo>
                <a:lnTo>
                  <a:pt x="61930" y="24790"/>
                </a:lnTo>
                <a:lnTo>
                  <a:pt x="62330" y="25520"/>
                </a:lnTo>
                <a:lnTo>
                  <a:pt x="62550" y="25730"/>
                </a:lnTo>
                <a:lnTo>
                  <a:pt x="62870" y="25810"/>
                </a:lnTo>
                <a:lnTo>
                  <a:pt x="63010" y="25920"/>
                </a:lnTo>
                <a:lnTo>
                  <a:pt x="63030" y="26110"/>
                </a:lnTo>
                <a:lnTo>
                  <a:pt x="63010" y="26430"/>
                </a:lnTo>
                <a:lnTo>
                  <a:pt x="62910" y="26730"/>
                </a:lnTo>
                <a:lnTo>
                  <a:pt x="62730" y="26870"/>
                </a:lnTo>
                <a:lnTo>
                  <a:pt x="62710" y="26970"/>
                </a:lnTo>
                <a:lnTo>
                  <a:pt x="62830" y="27160"/>
                </a:lnTo>
                <a:lnTo>
                  <a:pt x="62930" y="27240"/>
                </a:lnTo>
                <a:lnTo>
                  <a:pt x="63170" y="27510"/>
                </a:lnTo>
                <a:lnTo>
                  <a:pt x="63170" y="27620"/>
                </a:lnTo>
                <a:lnTo>
                  <a:pt x="63170" y="27810"/>
                </a:lnTo>
                <a:lnTo>
                  <a:pt x="63070" y="28000"/>
                </a:lnTo>
                <a:lnTo>
                  <a:pt x="62890" y="28130"/>
                </a:lnTo>
                <a:lnTo>
                  <a:pt x="62670" y="28210"/>
                </a:lnTo>
                <a:lnTo>
                  <a:pt x="62610" y="28400"/>
                </a:lnTo>
                <a:lnTo>
                  <a:pt x="62650" y="28750"/>
                </a:lnTo>
                <a:lnTo>
                  <a:pt x="62790" y="28940"/>
                </a:lnTo>
                <a:lnTo>
                  <a:pt x="62890" y="29210"/>
                </a:lnTo>
                <a:lnTo>
                  <a:pt x="63050" y="29450"/>
                </a:lnTo>
                <a:lnTo>
                  <a:pt x="63110" y="29720"/>
                </a:lnTo>
                <a:lnTo>
                  <a:pt x="63070" y="30020"/>
                </a:lnTo>
                <a:lnTo>
                  <a:pt x="62850" y="30160"/>
                </a:lnTo>
                <a:lnTo>
                  <a:pt x="62640" y="30290"/>
                </a:lnTo>
                <a:lnTo>
                  <a:pt x="62380" y="30750"/>
                </a:lnTo>
                <a:lnTo>
                  <a:pt x="62100" y="31130"/>
                </a:lnTo>
                <a:lnTo>
                  <a:pt x="61820" y="31500"/>
                </a:lnTo>
                <a:lnTo>
                  <a:pt x="61600" y="31880"/>
                </a:lnTo>
                <a:lnTo>
                  <a:pt x="61390" y="31930"/>
                </a:lnTo>
                <a:lnTo>
                  <a:pt x="61110" y="32010"/>
                </a:lnTo>
                <a:lnTo>
                  <a:pt x="60950" y="32070"/>
                </a:lnTo>
                <a:lnTo>
                  <a:pt x="60830" y="32200"/>
                </a:lnTo>
                <a:lnTo>
                  <a:pt x="60810" y="32390"/>
                </a:lnTo>
                <a:lnTo>
                  <a:pt x="60970" y="32720"/>
                </a:lnTo>
                <a:lnTo>
                  <a:pt x="61150" y="32960"/>
                </a:lnTo>
                <a:lnTo>
                  <a:pt x="61250" y="33310"/>
                </a:lnTo>
                <a:lnTo>
                  <a:pt x="61230" y="33630"/>
                </a:lnTo>
                <a:lnTo>
                  <a:pt x="61050" y="33690"/>
                </a:lnTo>
                <a:lnTo>
                  <a:pt x="60970" y="33850"/>
                </a:lnTo>
                <a:lnTo>
                  <a:pt x="60930" y="34010"/>
                </a:lnTo>
                <a:lnTo>
                  <a:pt x="61050" y="34140"/>
                </a:lnTo>
                <a:lnTo>
                  <a:pt x="61230" y="34220"/>
                </a:lnTo>
                <a:lnTo>
                  <a:pt x="61310" y="34570"/>
                </a:lnTo>
                <a:lnTo>
                  <a:pt x="61190" y="34710"/>
                </a:lnTo>
                <a:lnTo>
                  <a:pt x="60990" y="34710"/>
                </a:lnTo>
                <a:lnTo>
                  <a:pt x="60750" y="34600"/>
                </a:lnTo>
                <a:lnTo>
                  <a:pt x="60550" y="34300"/>
                </a:lnTo>
                <a:lnTo>
                  <a:pt x="60230" y="34060"/>
                </a:lnTo>
                <a:lnTo>
                  <a:pt x="60170" y="34020"/>
                </a:lnTo>
                <a:lnTo>
                  <a:pt x="59670" y="33690"/>
                </a:lnTo>
                <a:lnTo>
                  <a:pt x="59040" y="33150"/>
                </a:lnTo>
                <a:lnTo>
                  <a:pt x="58340" y="32420"/>
                </a:lnTo>
                <a:lnTo>
                  <a:pt x="57760" y="31690"/>
                </a:lnTo>
                <a:lnTo>
                  <a:pt x="57200" y="30940"/>
                </a:lnTo>
                <a:lnTo>
                  <a:pt x="56890" y="30690"/>
                </a:lnTo>
                <a:lnTo>
                  <a:pt x="56490" y="30610"/>
                </a:lnTo>
                <a:lnTo>
                  <a:pt x="55990" y="30400"/>
                </a:lnTo>
                <a:lnTo>
                  <a:pt x="55650" y="29990"/>
                </a:lnTo>
                <a:lnTo>
                  <a:pt x="55190" y="29350"/>
                </a:lnTo>
                <a:lnTo>
                  <a:pt x="54830" y="29210"/>
                </a:lnTo>
                <a:lnTo>
                  <a:pt x="54330" y="29180"/>
                </a:lnTo>
                <a:lnTo>
                  <a:pt x="54010" y="28810"/>
                </a:lnTo>
                <a:lnTo>
                  <a:pt x="53550" y="28210"/>
                </a:lnTo>
                <a:lnTo>
                  <a:pt x="53090" y="27620"/>
                </a:lnTo>
                <a:lnTo>
                  <a:pt x="52930" y="27060"/>
                </a:lnTo>
                <a:lnTo>
                  <a:pt x="52700" y="26140"/>
                </a:lnTo>
                <a:lnTo>
                  <a:pt x="52700" y="25620"/>
                </a:lnTo>
                <a:lnTo>
                  <a:pt x="52710" y="25530"/>
                </a:lnTo>
                <a:lnTo>
                  <a:pt x="52720" y="25000"/>
                </a:lnTo>
                <a:lnTo>
                  <a:pt x="52920" y="24350"/>
                </a:lnTo>
                <a:lnTo>
                  <a:pt x="53050" y="2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Gradsk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3160" y="45640"/>
                </a:moveTo>
                <a:lnTo>
                  <a:pt x="52990" y="45550"/>
                </a:lnTo>
                <a:lnTo>
                  <a:pt x="52570" y="45280"/>
                </a:lnTo>
                <a:lnTo>
                  <a:pt x="52200" y="45050"/>
                </a:lnTo>
                <a:lnTo>
                  <a:pt x="52090" y="44640"/>
                </a:lnTo>
                <a:lnTo>
                  <a:pt x="52100" y="44140"/>
                </a:lnTo>
                <a:lnTo>
                  <a:pt x="52160" y="43710"/>
                </a:lnTo>
                <a:lnTo>
                  <a:pt x="52400" y="43420"/>
                </a:lnTo>
                <a:lnTo>
                  <a:pt x="52640" y="43170"/>
                </a:lnTo>
                <a:lnTo>
                  <a:pt x="52800" y="42820"/>
                </a:lnTo>
                <a:lnTo>
                  <a:pt x="52800" y="42360"/>
                </a:lnTo>
                <a:lnTo>
                  <a:pt x="52660" y="42070"/>
                </a:lnTo>
                <a:lnTo>
                  <a:pt x="52240" y="41800"/>
                </a:lnTo>
                <a:lnTo>
                  <a:pt x="51810" y="41470"/>
                </a:lnTo>
                <a:lnTo>
                  <a:pt x="51590" y="41160"/>
                </a:lnTo>
                <a:lnTo>
                  <a:pt x="51610" y="40810"/>
                </a:lnTo>
                <a:lnTo>
                  <a:pt x="51640" y="40310"/>
                </a:lnTo>
                <a:lnTo>
                  <a:pt x="51650" y="40240"/>
                </a:lnTo>
                <a:lnTo>
                  <a:pt x="51710" y="39790"/>
                </a:lnTo>
                <a:lnTo>
                  <a:pt x="51760" y="39500"/>
                </a:lnTo>
                <a:lnTo>
                  <a:pt x="51870" y="39340"/>
                </a:lnTo>
                <a:lnTo>
                  <a:pt x="52120" y="39310"/>
                </a:lnTo>
                <a:lnTo>
                  <a:pt x="52410" y="39310"/>
                </a:lnTo>
                <a:lnTo>
                  <a:pt x="52800" y="39250"/>
                </a:lnTo>
                <a:lnTo>
                  <a:pt x="53140" y="38710"/>
                </a:lnTo>
                <a:lnTo>
                  <a:pt x="53330" y="38260"/>
                </a:lnTo>
                <a:lnTo>
                  <a:pt x="53500" y="37800"/>
                </a:lnTo>
                <a:lnTo>
                  <a:pt x="53730" y="37320"/>
                </a:lnTo>
                <a:lnTo>
                  <a:pt x="54320" y="36720"/>
                </a:lnTo>
                <a:lnTo>
                  <a:pt x="54630" y="36330"/>
                </a:lnTo>
                <a:lnTo>
                  <a:pt x="54770" y="35640"/>
                </a:lnTo>
                <a:lnTo>
                  <a:pt x="54770" y="35250"/>
                </a:lnTo>
                <a:lnTo>
                  <a:pt x="54770" y="35020"/>
                </a:lnTo>
                <a:lnTo>
                  <a:pt x="54770" y="34940"/>
                </a:lnTo>
                <a:lnTo>
                  <a:pt x="54800" y="34710"/>
                </a:lnTo>
                <a:lnTo>
                  <a:pt x="54910" y="34620"/>
                </a:lnTo>
                <a:lnTo>
                  <a:pt x="55050" y="34620"/>
                </a:lnTo>
                <a:lnTo>
                  <a:pt x="55310" y="34620"/>
                </a:lnTo>
                <a:lnTo>
                  <a:pt x="55530" y="34680"/>
                </a:lnTo>
                <a:lnTo>
                  <a:pt x="55620" y="34850"/>
                </a:lnTo>
                <a:lnTo>
                  <a:pt x="55670" y="35270"/>
                </a:lnTo>
                <a:lnTo>
                  <a:pt x="55840" y="35810"/>
                </a:lnTo>
                <a:lnTo>
                  <a:pt x="55860" y="36240"/>
                </a:lnTo>
                <a:lnTo>
                  <a:pt x="55860" y="36720"/>
                </a:lnTo>
                <a:lnTo>
                  <a:pt x="55930" y="37090"/>
                </a:lnTo>
                <a:lnTo>
                  <a:pt x="56010" y="37570"/>
                </a:lnTo>
                <a:lnTo>
                  <a:pt x="56130" y="37860"/>
                </a:lnTo>
                <a:lnTo>
                  <a:pt x="56350" y="37990"/>
                </a:lnTo>
                <a:lnTo>
                  <a:pt x="56800" y="38110"/>
                </a:lnTo>
                <a:lnTo>
                  <a:pt x="57160" y="38150"/>
                </a:lnTo>
                <a:lnTo>
                  <a:pt x="57440" y="38150"/>
                </a:lnTo>
                <a:lnTo>
                  <a:pt x="57830" y="37900"/>
                </a:lnTo>
                <a:lnTo>
                  <a:pt x="58170" y="37570"/>
                </a:lnTo>
                <a:lnTo>
                  <a:pt x="58300" y="37300"/>
                </a:lnTo>
                <a:lnTo>
                  <a:pt x="58410" y="37380"/>
                </a:lnTo>
                <a:lnTo>
                  <a:pt x="59020" y="37330"/>
                </a:lnTo>
                <a:lnTo>
                  <a:pt x="59390" y="37370"/>
                </a:lnTo>
                <a:lnTo>
                  <a:pt x="59900" y="37660"/>
                </a:lnTo>
                <a:lnTo>
                  <a:pt x="60060" y="37790"/>
                </a:lnTo>
                <a:lnTo>
                  <a:pt x="60080" y="38080"/>
                </a:lnTo>
                <a:lnTo>
                  <a:pt x="59980" y="38380"/>
                </a:lnTo>
                <a:lnTo>
                  <a:pt x="59790" y="38650"/>
                </a:lnTo>
                <a:lnTo>
                  <a:pt x="59590" y="39100"/>
                </a:lnTo>
                <a:lnTo>
                  <a:pt x="59370" y="39210"/>
                </a:lnTo>
                <a:lnTo>
                  <a:pt x="59120" y="39480"/>
                </a:lnTo>
                <a:lnTo>
                  <a:pt x="58970" y="39840"/>
                </a:lnTo>
                <a:lnTo>
                  <a:pt x="58920" y="40110"/>
                </a:lnTo>
                <a:lnTo>
                  <a:pt x="58920" y="40360"/>
                </a:lnTo>
                <a:lnTo>
                  <a:pt x="59040" y="40570"/>
                </a:lnTo>
                <a:lnTo>
                  <a:pt x="59270" y="40710"/>
                </a:lnTo>
                <a:lnTo>
                  <a:pt x="59530" y="40710"/>
                </a:lnTo>
                <a:lnTo>
                  <a:pt x="59790" y="40550"/>
                </a:lnTo>
                <a:lnTo>
                  <a:pt x="60070" y="40420"/>
                </a:lnTo>
                <a:lnTo>
                  <a:pt x="60360" y="40320"/>
                </a:lnTo>
                <a:lnTo>
                  <a:pt x="60550" y="40320"/>
                </a:lnTo>
                <a:lnTo>
                  <a:pt x="60770" y="40500"/>
                </a:lnTo>
                <a:lnTo>
                  <a:pt x="60810" y="40710"/>
                </a:lnTo>
                <a:lnTo>
                  <a:pt x="60810" y="40960"/>
                </a:lnTo>
                <a:lnTo>
                  <a:pt x="60670" y="41290"/>
                </a:lnTo>
                <a:lnTo>
                  <a:pt x="60550" y="41560"/>
                </a:lnTo>
                <a:lnTo>
                  <a:pt x="60330" y="41890"/>
                </a:lnTo>
                <a:lnTo>
                  <a:pt x="60240" y="42090"/>
                </a:lnTo>
                <a:lnTo>
                  <a:pt x="60230" y="42220"/>
                </a:lnTo>
                <a:lnTo>
                  <a:pt x="60270" y="42360"/>
                </a:lnTo>
                <a:lnTo>
                  <a:pt x="60390" y="42420"/>
                </a:lnTo>
                <a:lnTo>
                  <a:pt x="60580" y="42630"/>
                </a:lnTo>
                <a:lnTo>
                  <a:pt x="60580" y="42860"/>
                </a:lnTo>
                <a:lnTo>
                  <a:pt x="60430" y="43230"/>
                </a:lnTo>
                <a:lnTo>
                  <a:pt x="60300" y="43580"/>
                </a:lnTo>
                <a:lnTo>
                  <a:pt x="60210" y="43740"/>
                </a:lnTo>
                <a:lnTo>
                  <a:pt x="59970" y="43760"/>
                </a:lnTo>
                <a:lnTo>
                  <a:pt x="59760" y="43760"/>
                </a:lnTo>
                <a:lnTo>
                  <a:pt x="59650" y="43580"/>
                </a:lnTo>
                <a:lnTo>
                  <a:pt x="59570" y="43220"/>
                </a:lnTo>
                <a:lnTo>
                  <a:pt x="59570" y="42680"/>
                </a:lnTo>
                <a:lnTo>
                  <a:pt x="59410" y="42490"/>
                </a:lnTo>
                <a:lnTo>
                  <a:pt x="59190" y="42490"/>
                </a:lnTo>
                <a:lnTo>
                  <a:pt x="59090" y="42580"/>
                </a:lnTo>
                <a:lnTo>
                  <a:pt x="58810" y="42420"/>
                </a:lnTo>
                <a:lnTo>
                  <a:pt x="58520" y="42420"/>
                </a:lnTo>
                <a:lnTo>
                  <a:pt x="58210" y="42610"/>
                </a:lnTo>
                <a:lnTo>
                  <a:pt x="58140" y="43100"/>
                </a:lnTo>
                <a:lnTo>
                  <a:pt x="58120" y="43290"/>
                </a:lnTo>
                <a:lnTo>
                  <a:pt x="57870" y="43290"/>
                </a:lnTo>
                <a:lnTo>
                  <a:pt x="57610" y="43290"/>
                </a:lnTo>
                <a:lnTo>
                  <a:pt x="57390" y="43100"/>
                </a:lnTo>
                <a:lnTo>
                  <a:pt x="56980" y="43000"/>
                </a:lnTo>
                <a:lnTo>
                  <a:pt x="56760" y="43170"/>
                </a:lnTo>
                <a:lnTo>
                  <a:pt x="56540" y="43440"/>
                </a:lnTo>
                <a:lnTo>
                  <a:pt x="56410" y="43800"/>
                </a:lnTo>
                <a:lnTo>
                  <a:pt x="56210" y="44040"/>
                </a:lnTo>
                <a:lnTo>
                  <a:pt x="55670" y="44040"/>
                </a:lnTo>
                <a:lnTo>
                  <a:pt x="55140" y="43780"/>
                </a:lnTo>
                <a:lnTo>
                  <a:pt x="54960" y="43610"/>
                </a:lnTo>
                <a:lnTo>
                  <a:pt x="54670" y="43510"/>
                </a:lnTo>
                <a:lnTo>
                  <a:pt x="54410" y="43530"/>
                </a:lnTo>
                <a:lnTo>
                  <a:pt x="54310" y="43630"/>
                </a:lnTo>
                <a:lnTo>
                  <a:pt x="54310" y="43850"/>
                </a:lnTo>
                <a:lnTo>
                  <a:pt x="54310" y="44070"/>
                </a:lnTo>
                <a:lnTo>
                  <a:pt x="54360" y="44190"/>
                </a:lnTo>
                <a:lnTo>
                  <a:pt x="54430" y="44620"/>
                </a:lnTo>
                <a:lnTo>
                  <a:pt x="54430" y="44870"/>
                </a:lnTo>
                <a:lnTo>
                  <a:pt x="54330" y="45040"/>
                </a:lnTo>
                <a:lnTo>
                  <a:pt x="54160" y="45180"/>
                </a:lnTo>
                <a:lnTo>
                  <a:pt x="53960" y="45180"/>
                </a:lnTo>
                <a:lnTo>
                  <a:pt x="53580" y="45230"/>
                </a:lnTo>
                <a:lnTo>
                  <a:pt x="53380" y="45380"/>
                </a:lnTo>
                <a:lnTo>
                  <a:pt x="53180" y="45570"/>
                </a:lnTo>
                <a:lnTo>
                  <a:pt x="53160" y="45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Krat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6890" y="15570"/>
                </a:moveTo>
                <a:lnTo>
                  <a:pt x="66860" y="15750"/>
                </a:lnTo>
                <a:lnTo>
                  <a:pt x="67040" y="15970"/>
                </a:lnTo>
                <a:lnTo>
                  <a:pt x="67420" y="15970"/>
                </a:lnTo>
                <a:lnTo>
                  <a:pt x="67950" y="16000"/>
                </a:lnTo>
                <a:lnTo>
                  <a:pt x="68490" y="15970"/>
                </a:lnTo>
                <a:lnTo>
                  <a:pt x="69170" y="15830"/>
                </a:lnTo>
                <a:lnTo>
                  <a:pt x="69470" y="15730"/>
                </a:lnTo>
                <a:lnTo>
                  <a:pt x="69690" y="15510"/>
                </a:lnTo>
                <a:lnTo>
                  <a:pt x="69950" y="15590"/>
                </a:lnTo>
                <a:lnTo>
                  <a:pt x="70320" y="15970"/>
                </a:lnTo>
                <a:lnTo>
                  <a:pt x="70940" y="16130"/>
                </a:lnTo>
                <a:lnTo>
                  <a:pt x="71500" y="16480"/>
                </a:lnTo>
                <a:lnTo>
                  <a:pt x="71960" y="16810"/>
                </a:lnTo>
                <a:lnTo>
                  <a:pt x="71960" y="16900"/>
                </a:lnTo>
                <a:lnTo>
                  <a:pt x="72010" y="17230"/>
                </a:lnTo>
                <a:lnTo>
                  <a:pt x="72170" y="17600"/>
                </a:lnTo>
                <a:lnTo>
                  <a:pt x="72230" y="17960"/>
                </a:lnTo>
                <a:lnTo>
                  <a:pt x="72190" y="18350"/>
                </a:lnTo>
                <a:lnTo>
                  <a:pt x="71940" y="18790"/>
                </a:lnTo>
                <a:lnTo>
                  <a:pt x="71840" y="19260"/>
                </a:lnTo>
                <a:lnTo>
                  <a:pt x="71610" y="20070"/>
                </a:lnTo>
                <a:lnTo>
                  <a:pt x="71320" y="19600"/>
                </a:lnTo>
                <a:lnTo>
                  <a:pt x="70800" y="19140"/>
                </a:lnTo>
                <a:lnTo>
                  <a:pt x="70370" y="18890"/>
                </a:lnTo>
                <a:lnTo>
                  <a:pt x="69730" y="18840"/>
                </a:lnTo>
                <a:lnTo>
                  <a:pt x="69150" y="18840"/>
                </a:lnTo>
                <a:lnTo>
                  <a:pt x="68730" y="18870"/>
                </a:lnTo>
                <a:lnTo>
                  <a:pt x="68510" y="18870"/>
                </a:lnTo>
                <a:lnTo>
                  <a:pt x="68370" y="18970"/>
                </a:lnTo>
                <a:lnTo>
                  <a:pt x="68370" y="19790"/>
                </a:lnTo>
                <a:lnTo>
                  <a:pt x="68370" y="20410"/>
                </a:lnTo>
                <a:lnTo>
                  <a:pt x="68130" y="20760"/>
                </a:lnTo>
                <a:lnTo>
                  <a:pt x="67960" y="20760"/>
                </a:lnTo>
                <a:lnTo>
                  <a:pt x="67680" y="20650"/>
                </a:lnTo>
                <a:lnTo>
                  <a:pt x="67480" y="20330"/>
                </a:lnTo>
                <a:lnTo>
                  <a:pt x="67300" y="20110"/>
                </a:lnTo>
                <a:lnTo>
                  <a:pt x="67120" y="20080"/>
                </a:lnTo>
                <a:lnTo>
                  <a:pt x="66940" y="20160"/>
                </a:lnTo>
                <a:lnTo>
                  <a:pt x="66760" y="20350"/>
                </a:lnTo>
                <a:lnTo>
                  <a:pt x="66560" y="20410"/>
                </a:lnTo>
                <a:lnTo>
                  <a:pt x="66140" y="20410"/>
                </a:lnTo>
                <a:lnTo>
                  <a:pt x="65950" y="20270"/>
                </a:lnTo>
                <a:lnTo>
                  <a:pt x="65800" y="19920"/>
                </a:lnTo>
                <a:lnTo>
                  <a:pt x="65450" y="19680"/>
                </a:lnTo>
                <a:lnTo>
                  <a:pt x="65070" y="19840"/>
                </a:lnTo>
                <a:lnTo>
                  <a:pt x="64210" y="20160"/>
                </a:lnTo>
                <a:lnTo>
                  <a:pt x="63880" y="20350"/>
                </a:lnTo>
                <a:lnTo>
                  <a:pt x="63410" y="20440"/>
                </a:lnTo>
                <a:lnTo>
                  <a:pt x="62970" y="20440"/>
                </a:lnTo>
                <a:lnTo>
                  <a:pt x="62670" y="20410"/>
                </a:lnTo>
                <a:lnTo>
                  <a:pt x="62470" y="20520"/>
                </a:lnTo>
                <a:lnTo>
                  <a:pt x="62230" y="20840"/>
                </a:lnTo>
                <a:lnTo>
                  <a:pt x="62090" y="21220"/>
                </a:lnTo>
                <a:lnTo>
                  <a:pt x="62010" y="21570"/>
                </a:lnTo>
                <a:lnTo>
                  <a:pt x="61930" y="21760"/>
                </a:lnTo>
                <a:lnTo>
                  <a:pt x="61770" y="21790"/>
                </a:lnTo>
                <a:lnTo>
                  <a:pt x="61610" y="21730"/>
                </a:lnTo>
                <a:lnTo>
                  <a:pt x="61360" y="21540"/>
                </a:lnTo>
                <a:lnTo>
                  <a:pt x="61020" y="21350"/>
                </a:lnTo>
                <a:lnTo>
                  <a:pt x="60800" y="21250"/>
                </a:lnTo>
                <a:lnTo>
                  <a:pt x="60680" y="21250"/>
                </a:lnTo>
                <a:lnTo>
                  <a:pt x="60560" y="21310"/>
                </a:lnTo>
                <a:lnTo>
                  <a:pt x="60550" y="21270"/>
                </a:lnTo>
                <a:lnTo>
                  <a:pt x="60340" y="21230"/>
                </a:lnTo>
                <a:lnTo>
                  <a:pt x="60060" y="21290"/>
                </a:lnTo>
                <a:lnTo>
                  <a:pt x="59840" y="21330"/>
                </a:lnTo>
                <a:lnTo>
                  <a:pt x="59630" y="21330"/>
                </a:lnTo>
                <a:lnTo>
                  <a:pt x="59360" y="21330"/>
                </a:lnTo>
                <a:lnTo>
                  <a:pt x="59170" y="21330"/>
                </a:lnTo>
                <a:lnTo>
                  <a:pt x="59080" y="20970"/>
                </a:lnTo>
                <a:lnTo>
                  <a:pt x="58660" y="20560"/>
                </a:lnTo>
                <a:lnTo>
                  <a:pt x="58400" y="20410"/>
                </a:lnTo>
                <a:lnTo>
                  <a:pt x="58240" y="20240"/>
                </a:lnTo>
                <a:lnTo>
                  <a:pt x="58150" y="19760"/>
                </a:lnTo>
                <a:lnTo>
                  <a:pt x="58100" y="19370"/>
                </a:lnTo>
                <a:lnTo>
                  <a:pt x="57980" y="19110"/>
                </a:lnTo>
                <a:lnTo>
                  <a:pt x="57660" y="19090"/>
                </a:lnTo>
                <a:lnTo>
                  <a:pt x="57360" y="19090"/>
                </a:lnTo>
                <a:lnTo>
                  <a:pt x="57080" y="19050"/>
                </a:lnTo>
                <a:lnTo>
                  <a:pt x="56940" y="18830"/>
                </a:lnTo>
                <a:lnTo>
                  <a:pt x="56910" y="18510"/>
                </a:lnTo>
                <a:lnTo>
                  <a:pt x="57130" y="18050"/>
                </a:lnTo>
                <a:lnTo>
                  <a:pt x="57530" y="17530"/>
                </a:lnTo>
                <a:lnTo>
                  <a:pt x="57630" y="16840"/>
                </a:lnTo>
                <a:lnTo>
                  <a:pt x="57760" y="16670"/>
                </a:lnTo>
                <a:lnTo>
                  <a:pt x="57800" y="16620"/>
                </a:lnTo>
                <a:lnTo>
                  <a:pt x="58250" y="16600"/>
                </a:lnTo>
                <a:lnTo>
                  <a:pt x="58670" y="16450"/>
                </a:lnTo>
                <a:lnTo>
                  <a:pt x="59020" y="15910"/>
                </a:lnTo>
                <a:lnTo>
                  <a:pt x="59360" y="15230"/>
                </a:lnTo>
                <a:lnTo>
                  <a:pt x="59390" y="14740"/>
                </a:lnTo>
                <a:lnTo>
                  <a:pt x="59390" y="14410"/>
                </a:lnTo>
                <a:lnTo>
                  <a:pt x="59360" y="13850"/>
                </a:lnTo>
                <a:lnTo>
                  <a:pt x="59360" y="13590"/>
                </a:lnTo>
                <a:lnTo>
                  <a:pt x="59530" y="13460"/>
                </a:lnTo>
                <a:lnTo>
                  <a:pt x="59890" y="13460"/>
                </a:lnTo>
                <a:lnTo>
                  <a:pt x="60290" y="13480"/>
                </a:lnTo>
                <a:lnTo>
                  <a:pt x="60520" y="13510"/>
                </a:lnTo>
                <a:lnTo>
                  <a:pt x="60760" y="13800"/>
                </a:lnTo>
                <a:lnTo>
                  <a:pt x="61070" y="14090"/>
                </a:lnTo>
                <a:lnTo>
                  <a:pt x="61420" y="14090"/>
                </a:lnTo>
                <a:lnTo>
                  <a:pt x="61520" y="14190"/>
                </a:lnTo>
                <a:lnTo>
                  <a:pt x="61520" y="14390"/>
                </a:lnTo>
                <a:lnTo>
                  <a:pt x="61570" y="14950"/>
                </a:lnTo>
                <a:lnTo>
                  <a:pt x="61700" y="15170"/>
                </a:lnTo>
                <a:lnTo>
                  <a:pt x="62120" y="15170"/>
                </a:lnTo>
                <a:lnTo>
                  <a:pt x="62500" y="15210"/>
                </a:lnTo>
                <a:lnTo>
                  <a:pt x="63080" y="15520"/>
                </a:lnTo>
                <a:lnTo>
                  <a:pt x="63480" y="16040"/>
                </a:lnTo>
                <a:lnTo>
                  <a:pt x="64070" y="16490"/>
                </a:lnTo>
                <a:lnTo>
                  <a:pt x="64430" y="16840"/>
                </a:lnTo>
                <a:lnTo>
                  <a:pt x="64700" y="17050"/>
                </a:lnTo>
                <a:lnTo>
                  <a:pt x="64990" y="17050"/>
                </a:lnTo>
                <a:lnTo>
                  <a:pt x="65300" y="17030"/>
                </a:lnTo>
                <a:lnTo>
                  <a:pt x="65650" y="16860"/>
                </a:lnTo>
                <a:lnTo>
                  <a:pt x="66100" y="16750"/>
                </a:lnTo>
                <a:lnTo>
                  <a:pt x="66420" y="16600"/>
                </a:lnTo>
                <a:lnTo>
                  <a:pt x="66490" y="16450"/>
                </a:lnTo>
                <a:lnTo>
                  <a:pt x="66470" y="16120"/>
                </a:lnTo>
                <a:lnTo>
                  <a:pt x="66520" y="15710"/>
                </a:lnTo>
                <a:lnTo>
                  <a:pt x="66790" y="15580"/>
                </a:lnTo>
                <a:lnTo>
                  <a:pt x="66890" y="15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Ilinden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6690" y="19410"/>
                </a:moveTo>
                <a:lnTo>
                  <a:pt x="46800" y="19700"/>
                </a:lnTo>
                <a:lnTo>
                  <a:pt x="47220" y="19950"/>
                </a:lnTo>
                <a:lnTo>
                  <a:pt x="47650" y="20320"/>
                </a:lnTo>
                <a:lnTo>
                  <a:pt x="48060" y="20670"/>
                </a:lnTo>
                <a:lnTo>
                  <a:pt x="48320" y="20670"/>
                </a:lnTo>
                <a:lnTo>
                  <a:pt x="48540" y="20670"/>
                </a:lnTo>
                <a:lnTo>
                  <a:pt x="48630" y="20850"/>
                </a:lnTo>
                <a:lnTo>
                  <a:pt x="48630" y="21270"/>
                </a:lnTo>
                <a:lnTo>
                  <a:pt x="48570" y="21540"/>
                </a:lnTo>
                <a:lnTo>
                  <a:pt x="48530" y="21840"/>
                </a:lnTo>
                <a:lnTo>
                  <a:pt x="48530" y="22040"/>
                </a:lnTo>
                <a:lnTo>
                  <a:pt x="48580" y="22090"/>
                </a:lnTo>
                <a:lnTo>
                  <a:pt x="48490" y="22120"/>
                </a:lnTo>
                <a:lnTo>
                  <a:pt x="48310" y="22550"/>
                </a:lnTo>
                <a:lnTo>
                  <a:pt x="48120" y="22970"/>
                </a:lnTo>
                <a:lnTo>
                  <a:pt x="48000" y="23200"/>
                </a:lnTo>
                <a:lnTo>
                  <a:pt x="47950" y="23410"/>
                </a:lnTo>
                <a:lnTo>
                  <a:pt x="47950" y="23590"/>
                </a:lnTo>
                <a:lnTo>
                  <a:pt x="48170" y="23790"/>
                </a:lnTo>
                <a:lnTo>
                  <a:pt x="48240" y="24210"/>
                </a:lnTo>
                <a:lnTo>
                  <a:pt x="48130" y="24440"/>
                </a:lnTo>
                <a:lnTo>
                  <a:pt x="47880" y="24470"/>
                </a:lnTo>
                <a:lnTo>
                  <a:pt x="47510" y="24500"/>
                </a:lnTo>
                <a:lnTo>
                  <a:pt x="47220" y="24520"/>
                </a:lnTo>
                <a:lnTo>
                  <a:pt x="46910" y="24370"/>
                </a:lnTo>
                <a:lnTo>
                  <a:pt x="46620" y="24110"/>
                </a:lnTo>
                <a:lnTo>
                  <a:pt x="46300" y="24110"/>
                </a:lnTo>
                <a:lnTo>
                  <a:pt x="46070" y="24440"/>
                </a:lnTo>
                <a:lnTo>
                  <a:pt x="45650" y="24650"/>
                </a:lnTo>
                <a:lnTo>
                  <a:pt x="45260" y="24910"/>
                </a:lnTo>
                <a:lnTo>
                  <a:pt x="44990" y="24990"/>
                </a:lnTo>
                <a:lnTo>
                  <a:pt x="44900" y="25140"/>
                </a:lnTo>
                <a:lnTo>
                  <a:pt x="44880" y="25090"/>
                </a:lnTo>
                <a:lnTo>
                  <a:pt x="44860" y="24690"/>
                </a:lnTo>
                <a:lnTo>
                  <a:pt x="44850" y="24310"/>
                </a:lnTo>
                <a:lnTo>
                  <a:pt x="44700" y="24010"/>
                </a:lnTo>
                <a:lnTo>
                  <a:pt x="44520" y="23680"/>
                </a:lnTo>
                <a:lnTo>
                  <a:pt x="44280" y="23500"/>
                </a:lnTo>
                <a:lnTo>
                  <a:pt x="44000" y="23310"/>
                </a:lnTo>
                <a:lnTo>
                  <a:pt x="43710" y="23090"/>
                </a:lnTo>
                <a:lnTo>
                  <a:pt x="43470" y="23020"/>
                </a:lnTo>
                <a:lnTo>
                  <a:pt x="43130" y="22800"/>
                </a:lnTo>
                <a:lnTo>
                  <a:pt x="43050" y="22650"/>
                </a:lnTo>
                <a:lnTo>
                  <a:pt x="43030" y="22480"/>
                </a:lnTo>
                <a:lnTo>
                  <a:pt x="43230" y="22170"/>
                </a:lnTo>
                <a:lnTo>
                  <a:pt x="43380" y="21920"/>
                </a:lnTo>
                <a:lnTo>
                  <a:pt x="43460" y="22000"/>
                </a:lnTo>
                <a:lnTo>
                  <a:pt x="43630" y="21980"/>
                </a:lnTo>
                <a:lnTo>
                  <a:pt x="43800" y="21770"/>
                </a:lnTo>
                <a:lnTo>
                  <a:pt x="44020" y="21640"/>
                </a:lnTo>
                <a:lnTo>
                  <a:pt x="44410" y="21430"/>
                </a:lnTo>
                <a:lnTo>
                  <a:pt x="44760" y="21330"/>
                </a:lnTo>
                <a:lnTo>
                  <a:pt x="45080" y="21300"/>
                </a:lnTo>
                <a:lnTo>
                  <a:pt x="45310" y="21050"/>
                </a:lnTo>
                <a:lnTo>
                  <a:pt x="45730" y="20510"/>
                </a:lnTo>
                <a:lnTo>
                  <a:pt x="46030" y="20080"/>
                </a:lnTo>
                <a:lnTo>
                  <a:pt x="46490" y="19590"/>
                </a:lnTo>
                <a:lnTo>
                  <a:pt x="46690" y="19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9" name="Karbinc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4900" y="28000"/>
                </a:moveTo>
                <a:lnTo>
                  <a:pt x="64970" y="27930"/>
                </a:lnTo>
                <a:lnTo>
                  <a:pt x="65390" y="27710"/>
                </a:lnTo>
                <a:lnTo>
                  <a:pt x="65610" y="27770"/>
                </a:lnTo>
                <a:lnTo>
                  <a:pt x="65720" y="27970"/>
                </a:lnTo>
                <a:lnTo>
                  <a:pt x="65720" y="28190"/>
                </a:lnTo>
                <a:lnTo>
                  <a:pt x="65840" y="28570"/>
                </a:lnTo>
                <a:lnTo>
                  <a:pt x="66210" y="28730"/>
                </a:lnTo>
                <a:lnTo>
                  <a:pt x="66630" y="28710"/>
                </a:lnTo>
                <a:lnTo>
                  <a:pt x="67140" y="28710"/>
                </a:lnTo>
                <a:lnTo>
                  <a:pt x="67480" y="28670"/>
                </a:lnTo>
                <a:lnTo>
                  <a:pt x="67630" y="28500"/>
                </a:lnTo>
                <a:lnTo>
                  <a:pt x="67990" y="28930"/>
                </a:lnTo>
                <a:lnTo>
                  <a:pt x="68760" y="29660"/>
                </a:lnTo>
                <a:lnTo>
                  <a:pt x="69690" y="30340"/>
                </a:lnTo>
                <a:lnTo>
                  <a:pt x="70410" y="30460"/>
                </a:lnTo>
                <a:lnTo>
                  <a:pt x="71080" y="30580"/>
                </a:lnTo>
                <a:lnTo>
                  <a:pt x="71490" y="30520"/>
                </a:lnTo>
                <a:lnTo>
                  <a:pt x="71900" y="30540"/>
                </a:lnTo>
                <a:lnTo>
                  <a:pt x="72330" y="30980"/>
                </a:lnTo>
                <a:lnTo>
                  <a:pt x="72670" y="31320"/>
                </a:lnTo>
                <a:lnTo>
                  <a:pt x="73120" y="31380"/>
                </a:lnTo>
                <a:lnTo>
                  <a:pt x="73420" y="31380"/>
                </a:lnTo>
                <a:lnTo>
                  <a:pt x="73530" y="31210"/>
                </a:lnTo>
                <a:lnTo>
                  <a:pt x="73920" y="31250"/>
                </a:lnTo>
                <a:lnTo>
                  <a:pt x="74620" y="31330"/>
                </a:lnTo>
                <a:lnTo>
                  <a:pt x="75350" y="31350"/>
                </a:lnTo>
                <a:lnTo>
                  <a:pt x="75510" y="31350"/>
                </a:lnTo>
                <a:lnTo>
                  <a:pt x="75510" y="31910"/>
                </a:lnTo>
                <a:lnTo>
                  <a:pt x="75490" y="32260"/>
                </a:lnTo>
                <a:lnTo>
                  <a:pt x="75260" y="32330"/>
                </a:lnTo>
                <a:lnTo>
                  <a:pt x="74840" y="32630"/>
                </a:lnTo>
                <a:lnTo>
                  <a:pt x="74510" y="32920"/>
                </a:lnTo>
                <a:lnTo>
                  <a:pt x="74510" y="33550"/>
                </a:lnTo>
                <a:lnTo>
                  <a:pt x="74440" y="34030"/>
                </a:lnTo>
                <a:lnTo>
                  <a:pt x="74290" y="34410"/>
                </a:lnTo>
                <a:lnTo>
                  <a:pt x="74030" y="34680"/>
                </a:lnTo>
                <a:lnTo>
                  <a:pt x="73890" y="34980"/>
                </a:lnTo>
                <a:lnTo>
                  <a:pt x="73710" y="34760"/>
                </a:lnTo>
                <a:lnTo>
                  <a:pt x="73210" y="34740"/>
                </a:lnTo>
                <a:lnTo>
                  <a:pt x="72690" y="34920"/>
                </a:lnTo>
                <a:lnTo>
                  <a:pt x="71930" y="34980"/>
                </a:lnTo>
                <a:lnTo>
                  <a:pt x="70990" y="35180"/>
                </a:lnTo>
                <a:lnTo>
                  <a:pt x="70240" y="35180"/>
                </a:lnTo>
                <a:lnTo>
                  <a:pt x="69840" y="34640"/>
                </a:lnTo>
                <a:lnTo>
                  <a:pt x="69320" y="34100"/>
                </a:lnTo>
                <a:lnTo>
                  <a:pt x="68600" y="33480"/>
                </a:lnTo>
                <a:lnTo>
                  <a:pt x="68290" y="33440"/>
                </a:lnTo>
                <a:lnTo>
                  <a:pt x="67900" y="33360"/>
                </a:lnTo>
                <a:lnTo>
                  <a:pt x="67450" y="32840"/>
                </a:lnTo>
                <a:lnTo>
                  <a:pt x="66810" y="32260"/>
                </a:lnTo>
                <a:lnTo>
                  <a:pt x="66300" y="31940"/>
                </a:lnTo>
                <a:lnTo>
                  <a:pt x="65780" y="31860"/>
                </a:lnTo>
                <a:lnTo>
                  <a:pt x="65080" y="31840"/>
                </a:lnTo>
                <a:lnTo>
                  <a:pt x="64680" y="31760"/>
                </a:lnTo>
                <a:lnTo>
                  <a:pt x="64380" y="31300"/>
                </a:lnTo>
                <a:lnTo>
                  <a:pt x="64140" y="30600"/>
                </a:lnTo>
                <a:lnTo>
                  <a:pt x="64030" y="29780"/>
                </a:lnTo>
                <a:lnTo>
                  <a:pt x="64030" y="29110"/>
                </a:lnTo>
                <a:lnTo>
                  <a:pt x="64330" y="28490"/>
                </a:lnTo>
                <a:lnTo>
                  <a:pt x="64900" y="2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0" name="Štip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8900" y="43000"/>
                </a:moveTo>
                <a:lnTo>
                  <a:pt x="68630" y="43060"/>
                </a:lnTo>
                <a:lnTo>
                  <a:pt x="67960" y="43080"/>
                </a:lnTo>
                <a:lnTo>
                  <a:pt x="67330" y="42900"/>
                </a:lnTo>
                <a:lnTo>
                  <a:pt x="66800" y="42520"/>
                </a:lnTo>
                <a:lnTo>
                  <a:pt x="66430" y="42280"/>
                </a:lnTo>
                <a:lnTo>
                  <a:pt x="66040" y="42110"/>
                </a:lnTo>
                <a:lnTo>
                  <a:pt x="65770" y="41930"/>
                </a:lnTo>
                <a:lnTo>
                  <a:pt x="65750" y="41250"/>
                </a:lnTo>
                <a:lnTo>
                  <a:pt x="65650" y="40940"/>
                </a:lnTo>
                <a:lnTo>
                  <a:pt x="65080" y="40750"/>
                </a:lnTo>
                <a:lnTo>
                  <a:pt x="64620" y="40730"/>
                </a:lnTo>
                <a:lnTo>
                  <a:pt x="64120" y="40690"/>
                </a:lnTo>
                <a:lnTo>
                  <a:pt x="63830" y="40770"/>
                </a:lnTo>
                <a:lnTo>
                  <a:pt x="63610" y="40590"/>
                </a:lnTo>
                <a:lnTo>
                  <a:pt x="63460" y="40150"/>
                </a:lnTo>
                <a:lnTo>
                  <a:pt x="63410" y="39620"/>
                </a:lnTo>
                <a:lnTo>
                  <a:pt x="63280" y="39080"/>
                </a:lnTo>
                <a:lnTo>
                  <a:pt x="63150" y="38750"/>
                </a:lnTo>
                <a:lnTo>
                  <a:pt x="63020" y="38530"/>
                </a:lnTo>
                <a:lnTo>
                  <a:pt x="62840" y="38360"/>
                </a:lnTo>
                <a:lnTo>
                  <a:pt x="62600" y="38400"/>
                </a:lnTo>
                <a:lnTo>
                  <a:pt x="62420" y="38730"/>
                </a:lnTo>
                <a:lnTo>
                  <a:pt x="62310" y="39040"/>
                </a:lnTo>
                <a:lnTo>
                  <a:pt x="62190" y="39190"/>
                </a:lnTo>
                <a:lnTo>
                  <a:pt x="62020" y="39270"/>
                </a:lnTo>
                <a:lnTo>
                  <a:pt x="61840" y="39270"/>
                </a:lnTo>
                <a:lnTo>
                  <a:pt x="61550" y="38940"/>
                </a:lnTo>
                <a:lnTo>
                  <a:pt x="61290" y="38480"/>
                </a:lnTo>
                <a:lnTo>
                  <a:pt x="61160" y="38300"/>
                </a:lnTo>
                <a:lnTo>
                  <a:pt x="60810" y="38160"/>
                </a:lnTo>
                <a:lnTo>
                  <a:pt x="60470" y="38140"/>
                </a:lnTo>
                <a:lnTo>
                  <a:pt x="60160" y="37870"/>
                </a:lnTo>
                <a:lnTo>
                  <a:pt x="60060" y="37790"/>
                </a:lnTo>
                <a:lnTo>
                  <a:pt x="59900" y="37660"/>
                </a:lnTo>
                <a:lnTo>
                  <a:pt x="59390" y="37370"/>
                </a:lnTo>
                <a:lnTo>
                  <a:pt x="59020" y="37330"/>
                </a:lnTo>
                <a:lnTo>
                  <a:pt x="58410" y="37380"/>
                </a:lnTo>
                <a:lnTo>
                  <a:pt x="58300" y="37300"/>
                </a:lnTo>
                <a:lnTo>
                  <a:pt x="58270" y="37270"/>
                </a:lnTo>
                <a:lnTo>
                  <a:pt x="58250" y="37010"/>
                </a:lnTo>
                <a:lnTo>
                  <a:pt x="58250" y="36740"/>
                </a:lnTo>
                <a:lnTo>
                  <a:pt x="58090" y="36610"/>
                </a:lnTo>
                <a:lnTo>
                  <a:pt x="57820" y="36390"/>
                </a:lnTo>
                <a:lnTo>
                  <a:pt x="57540" y="36140"/>
                </a:lnTo>
                <a:lnTo>
                  <a:pt x="57440" y="35950"/>
                </a:lnTo>
                <a:lnTo>
                  <a:pt x="57500" y="35610"/>
                </a:lnTo>
                <a:lnTo>
                  <a:pt x="57570" y="35340"/>
                </a:lnTo>
                <a:lnTo>
                  <a:pt x="57720" y="35150"/>
                </a:lnTo>
                <a:lnTo>
                  <a:pt x="57920" y="34930"/>
                </a:lnTo>
                <a:lnTo>
                  <a:pt x="58060" y="34600"/>
                </a:lnTo>
                <a:lnTo>
                  <a:pt x="58280" y="34490"/>
                </a:lnTo>
                <a:lnTo>
                  <a:pt x="58470" y="34490"/>
                </a:lnTo>
                <a:lnTo>
                  <a:pt x="58660" y="34600"/>
                </a:lnTo>
                <a:lnTo>
                  <a:pt x="58920" y="34860"/>
                </a:lnTo>
                <a:lnTo>
                  <a:pt x="59040" y="35050"/>
                </a:lnTo>
                <a:lnTo>
                  <a:pt x="59240" y="35210"/>
                </a:lnTo>
                <a:lnTo>
                  <a:pt x="59370" y="35170"/>
                </a:lnTo>
                <a:lnTo>
                  <a:pt x="59450" y="34990"/>
                </a:lnTo>
                <a:lnTo>
                  <a:pt x="59500" y="34760"/>
                </a:lnTo>
                <a:lnTo>
                  <a:pt x="59650" y="34720"/>
                </a:lnTo>
                <a:lnTo>
                  <a:pt x="59760" y="34720"/>
                </a:lnTo>
                <a:lnTo>
                  <a:pt x="60010" y="34700"/>
                </a:lnTo>
                <a:lnTo>
                  <a:pt x="60070" y="34580"/>
                </a:lnTo>
                <a:lnTo>
                  <a:pt x="60070" y="34390"/>
                </a:lnTo>
                <a:lnTo>
                  <a:pt x="59940" y="34250"/>
                </a:lnTo>
                <a:lnTo>
                  <a:pt x="59940" y="34100"/>
                </a:lnTo>
                <a:lnTo>
                  <a:pt x="60070" y="34060"/>
                </a:lnTo>
                <a:lnTo>
                  <a:pt x="60170" y="34020"/>
                </a:lnTo>
                <a:lnTo>
                  <a:pt x="60230" y="34060"/>
                </a:lnTo>
                <a:lnTo>
                  <a:pt x="60550" y="34300"/>
                </a:lnTo>
                <a:lnTo>
                  <a:pt x="60750" y="34600"/>
                </a:lnTo>
                <a:lnTo>
                  <a:pt x="60990" y="34710"/>
                </a:lnTo>
                <a:lnTo>
                  <a:pt x="61190" y="34710"/>
                </a:lnTo>
                <a:lnTo>
                  <a:pt x="61310" y="34570"/>
                </a:lnTo>
                <a:lnTo>
                  <a:pt x="61230" y="34220"/>
                </a:lnTo>
                <a:lnTo>
                  <a:pt x="61050" y="34140"/>
                </a:lnTo>
                <a:lnTo>
                  <a:pt x="60930" y="34010"/>
                </a:lnTo>
                <a:lnTo>
                  <a:pt x="60970" y="33850"/>
                </a:lnTo>
                <a:lnTo>
                  <a:pt x="61050" y="33690"/>
                </a:lnTo>
                <a:lnTo>
                  <a:pt x="61230" y="33630"/>
                </a:lnTo>
                <a:lnTo>
                  <a:pt x="61250" y="33310"/>
                </a:lnTo>
                <a:lnTo>
                  <a:pt x="61150" y="32960"/>
                </a:lnTo>
                <a:lnTo>
                  <a:pt x="60970" y="32720"/>
                </a:lnTo>
                <a:lnTo>
                  <a:pt x="60810" y="32390"/>
                </a:lnTo>
                <a:lnTo>
                  <a:pt x="60830" y="32200"/>
                </a:lnTo>
                <a:lnTo>
                  <a:pt x="60950" y="32070"/>
                </a:lnTo>
                <a:lnTo>
                  <a:pt x="61110" y="32010"/>
                </a:lnTo>
                <a:lnTo>
                  <a:pt x="61390" y="31930"/>
                </a:lnTo>
                <a:lnTo>
                  <a:pt x="61600" y="31880"/>
                </a:lnTo>
                <a:lnTo>
                  <a:pt x="61820" y="31500"/>
                </a:lnTo>
                <a:lnTo>
                  <a:pt x="62100" y="31130"/>
                </a:lnTo>
                <a:lnTo>
                  <a:pt x="62380" y="30750"/>
                </a:lnTo>
                <a:lnTo>
                  <a:pt x="62640" y="30290"/>
                </a:lnTo>
                <a:lnTo>
                  <a:pt x="62850" y="30160"/>
                </a:lnTo>
                <a:lnTo>
                  <a:pt x="63070" y="30020"/>
                </a:lnTo>
                <a:lnTo>
                  <a:pt x="63110" y="29720"/>
                </a:lnTo>
                <a:lnTo>
                  <a:pt x="63050" y="29450"/>
                </a:lnTo>
                <a:lnTo>
                  <a:pt x="62890" y="29210"/>
                </a:lnTo>
                <a:lnTo>
                  <a:pt x="62790" y="28940"/>
                </a:lnTo>
                <a:lnTo>
                  <a:pt x="62650" y="28750"/>
                </a:lnTo>
                <a:lnTo>
                  <a:pt x="62610" y="28400"/>
                </a:lnTo>
                <a:lnTo>
                  <a:pt x="62670" y="28210"/>
                </a:lnTo>
                <a:lnTo>
                  <a:pt x="62890" y="28130"/>
                </a:lnTo>
                <a:lnTo>
                  <a:pt x="63070" y="28000"/>
                </a:lnTo>
                <a:lnTo>
                  <a:pt x="63170" y="27810"/>
                </a:lnTo>
                <a:lnTo>
                  <a:pt x="63170" y="27620"/>
                </a:lnTo>
                <a:lnTo>
                  <a:pt x="63360" y="27570"/>
                </a:lnTo>
                <a:lnTo>
                  <a:pt x="63610" y="27570"/>
                </a:lnTo>
                <a:lnTo>
                  <a:pt x="63890" y="27600"/>
                </a:lnTo>
                <a:lnTo>
                  <a:pt x="64120" y="27720"/>
                </a:lnTo>
                <a:lnTo>
                  <a:pt x="64320" y="27780"/>
                </a:lnTo>
                <a:lnTo>
                  <a:pt x="64440" y="27780"/>
                </a:lnTo>
                <a:lnTo>
                  <a:pt x="64550" y="27720"/>
                </a:lnTo>
                <a:lnTo>
                  <a:pt x="64640" y="27690"/>
                </a:lnTo>
                <a:lnTo>
                  <a:pt x="64780" y="27780"/>
                </a:lnTo>
                <a:lnTo>
                  <a:pt x="64870" y="27940"/>
                </a:lnTo>
                <a:lnTo>
                  <a:pt x="64900" y="28000"/>
                </a:lnTo>
                <a:lnTo>
                  <a:pt x="64330" y="28490"/>
                </a:lnTo>
                <a:lnTo>
                  <a:pt x="64030" y="29110"/>
                </a:lnTo>
                <a:lnTo>
                  <a:pt x="64030" y="29780"/>
                </a:lnTo>
                <a:lnTo>
                  <a:pt x="64140" y="30600"/>
                </a:lnTo>
                <a:lnTo>
                  <a:pt x="64380" y="31300"/>
                </a:lnTo>
                <a:lnTo>
                  <a:pt x="64680" y="31760"/>
                </a:lnTo>
                <a:lnTo>
                  <a:pt x="65080" y="31840"/>
                </a:lnTo>
                <a:lnTo>
                  <a:pt x="65780" y="31860"/>
                </a:lnTo>
                <a:lnTo>
                  <a:pt x="66300" y="31940"/>
                </a:lnTo>
                <a:lnTo>
                  <a:pt x="66810" y="32260"/>
                </a:lnTo>
                <a:lnTo>
                  <a:pt x="67450" y="32840"/>
                </a:lnTo>
                <a:lnTo>
                  <a:pt x="67900" y="33360"/>
                </a:lnTo>
                <a:lnTo>
                  <a:pt x="68290" y="33440"/>
                </a:lnTo>
                <a:lnTo>
                  <a:pt x="68600" y="33480"/>
                </a:lnTo>
                <a:lnTo>
                  <a:pt x="69320" y="34100"/>
                </a:lnTo>
                <a:lnTo>
                  <a:pt x="69840" y="34640"/>
                </a:lnTo>
                <a:lnTo>
                  <a:pt x="70240" y="35180"/>
                </a:lnTo>
                <a:lnTo>
                  <a:pt x="70990" y="35180"/>
                </a:lnTo>
                <a:lnTo>
                  <a:pt x="71930" y="34980"/>
                </a:lnTo>
                <a:lnTo>
                  <a:pt x="72690" y="34920"/>
                </a:lnTo>
                <a:lnTo>
                  <a:pt x="73210" y="34740"/>
                </a:lnTo>
                <a:lnTo>
                  <a:pt x="73710" y="34760"/>
                </a:lnTo>
                <a:lnTo>
                  <a:pt x="73890" y="34980"/>
                </a:lnTo>
                <a:lnTo>
                  <a:pt x="73820" y="35130"/>
                </a:lnTo>
                <a:lnTo>
                  <a:pt x="73620" y="35470"/>
                </a:lnTo>
                <a:lnTo>
                  <a:pt x="73300" y="35950"/>
                </a:lnTo>
                <a:lnTo>
                  <a:pt x="73030" y="36490"/>
                </a:lnTo>
                <a:lnTo>
                  <a:pt x="72930" y="36760"/>
                </a:lnTo>
                <a:lnTo>
                  <a:pt x="72760" y="37100"/>
                </a:lnTo>
                <a:lnTo>
                  <a:pt x="72490" y="37140"/>
                </a:lnTo>
                <a:lnTo>
                  <a:pt x="72110" y="37120"/>
                </a:lnTo>
                <a:lnTo>
                  <a:pt x="71720" y="36980"/>
                </a:lnTo>
                <a:lnTo>
                  <a:pt x="71400" y="36870"/>
                </a:lnTo>
                <a:lnTo>
                  <a:pt x="71210" y="36710"/>
                </a:lnTo>
                <a:lnTo>
                  <a:pt x="70930" y="36530"/>
                </a:lnTo>
                <a:lnTo>
                  <a:pt x="70710" y="36580"/>
                </a:lnTo>
                <a:lnTo>
                  <a:pt x="70450" y="36850"/>
                </a:lnTo>
                <a:lnTo>
                  <a:pt x="70120" y="37190"/>
                </a:lnTo>
                <a:lnTo>
                  <a:pt x="70000" y="37460"/>
                </a:lnTo>
                <a:lnTo>
                  <a:pt x="70130" y="37820"/>
                </a:lnTo>
                <a:lnTo>
                  <a:pt x="70350" y="38400"/>
                </a:lnTo>
                <a:lnTo>
                  <a:pt x="70490" y="38580"/>
                </a:lnTo>
                <a:lnTo>
                  <a:pt x="70550" y="38970"/>
                </a:lnTo>
                <a:lnTo>
                  <a:pt x="70550" y="39460"/>
                </a:lnTo>
                <a:lnTo>
                  <a:pt x="70550" y="39800"/>
                </a:lnTo>
                <a:lnTo>
                  <a:pt x="70720" y="40140"/>
                </a:lnTo>
                <a:lnTo>
                  <a:pt x="71030" y="40340"/>
                </a:lnTo>
                <a:lnTo>
                  <a:pt x="71140" y="40390"/>
                </a:lnTo>
                <a:lnTo>
                  <a:pt x="70990" y="40680"/>
                </a:lnTo>
                <a:lnTo>
                  <a:pt x="70580" y="41060"/>
                </a:lnTo>
                <a:lnTo>
                  <a:pt x="70160" y="41560"/>
                </a:lnTo>
                <a:lnTo>
                  <a:pt x="69740" y="42010"/>
                </a:lnTo>
                <a:lnTo>
                  <a:pt x="69420" y="42280"/>
                </a:lnTo>
                <a:lnTo>
                  <a:pt x="69080" y="42550"/>
                </a:lnTo>
                <a:lnTo>
                  <a:pt x="68890" y="42730"/>
                </a:lnTo>
                <a:lnTo>
                  <a:pt x="68860" y="42950"/>
                </a:lnTo>
                <a:lnTo>
                  <a:pt x="68900" y="43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1" name="Koča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1960" y="16810"/>
                </a:moveTo>
                <a:lnTo>
                  <a:pt x="71960" y="16660"/>
                </a:lnTo>
                <a:lnTo>
                  <a:pt x="72060" y="16540"/>
                </a:lnTo>
                <a:lnTo>
                  <a:pt x="72280" y="16520"/>
                </a:lnTo>
                <a:lnTo>
                  <a:pt x="72820" y="16500"/>
                </a:lnTo>
                <a:lnTo>
                  <a:pt x="73250" y="16460"/>
                </a:lnTo>
                <a:lnTo>
                  <a:pt x="73480" y="16460"/>
                </a:lnTo>
                <a:lnTo>
                  <a:pt x="73740" y="16460"/>
                </a:lnTo>
                <a:lnTo>
                  <a:pt x="73890" y="16460"/>
                </a:lnTo>
                <a:lnTo>
                  <a:pt x="74070" y="16490"/>
                </a:lnTo>
                <a:lnTo>
                  <a:pt x="74450" y="16560"/>
                </a:lnTo>
                <a:lnTo>
                  <a:pt x="74450" y="16690"/>
                </a:lnTo>
                <a:lnTo>
                  <a:pt x="74600" y="17170"/>
                </a:lnTo>
                <a:lnTo>
                  <a:pt x="74840" y="17300"/>
                </a:lnTo>
                <a:lnTo>
                  <a:pt x="75010" y="17140"/>
                </a:lnTo>
                <a:lnTo>
                  <a:pt x="75150" y="16870"/>
                </a:lnTo>
                <a:lnTo>
                  <a:pt x="75360" y="16760"/>
                </a:lnTo>
                <a:lnTo>
                  <a:pt x="75570" y="16900"/>
                </a:lnTo>
                <a:lnTo>
                  <a:pt x="75800" y="17240"/>
                </a:lnTo>
                <a:lnTo>
                  <a:pt x="75830" y="17760"/>
                </a:lnTo>
                <a:lnTo>
                  <a:pt x="75830" y="18730"/>
                </a:lnTo>
                <a:lnTo>
                  <a:pt x="75990" y="19140"/>
                </a:lnTo>
                <a:lnTo>
                  <a:pt x="76340" y="19340"/>
                </a:lnTo>
                <a:lnTo>
                  <a:pt x="76860" y="19620"/>
                </a:lnTo>
                <a:lnTo>
                  <a:pt x="77000" y="19780"/>
                </a:lnTo>
                <a:lnTo>
                  <a:pt x="77100" y="20500"/>
                </a:lnTo>
                <a:lnTo>
                  <a:pt x="77080" y="20860"/>
                </a:lnTo>
                <a:lnTo>
                  <a:pt x="77220" y="21090"/>
                </a:lnTo>
                <a:lnTo>
                  <a:pt x="77470" y="21410"/>
                </a:lnTo>
                <a:lnTo>
                  <a:pt x="77550" y="21680"/>
                </a:lnTo>
                <a:lnTo>
                  <a:pt x="77790" y="21970"/>
                </a:lnTo>
                <a:lnTo>
                  <a:pt x="77810" y="22410"/>
                </a:lnTo>
                <a:lnTo>
                  <a:pt x="77790" y="22900"/>
                </a:lnTo>
                <a:lnTo>
                  <a:pt x="77860" y="23270"/>
                </a:lnTo>
                <a:lnTo>
                  <a:pt x="78030" y="23560"/>
                </a:lnTo>
                <a:lnTo>
                  <a:pt x="78030" y="23930"/>
                </a:lnTo>
                <a:lnTo>
                  <a:pt x="77860" y="24040"/>
                </a:lnTo>
                <a:lnTo>
                  <a:pt x="77490" y="24290"/>
                </a:lnTo>
                <a:lnTo>
                  <a:pt x="77270" y="24290"/>
                </a:lnTo>
                <a:lnTo>
                  <a:pt x="77070" y="24260"/>
                </a:lnTo>
                <a:lnTo>
                  <a:pt x="76900" y="24130"/>
                </a:lnTo>
                <a:lnTo>
                  <a:pt x="76740" y="23880"/>
                </a:lnTo>
                <a:lnTo>
                  <a:pt x="76520" y="23700"/>
                </a:lnTo>
                <a:lnTo>
                  <a:pt x="76350" y="23610"/>
                </a:lnTo>
                <a:lnTo>
                  <a:pt x="76050" y="23610"/>
                </a:lnTo>
                <a:lnTo>
                  <a:pt x="75780" y="23630"/>
                </a:lnTo>
                <a:lnTo>
                  <a:pt x="75670" y="23810"/>
                </a:lnTo>
                <a:lnTo>
                  <a:pt x="75570" y="24440"/>
                </a:lnTo>
                <a:lnTo>
                  <a:pt x="75510" y="25100"/>
                </a:lnTo>
                <a:lnTo>
                  <a:pt x="75340" y="25580"/>
                </a:lnTo>
                <a:lnTo>
                  <a:pt x="75320" y="25980"/>
                </a:lnTo>
                <a:lnTo>
                  <a:pt x="75370" y="27140"/>
                </a:lnTo>
                <a:lnTo>
                  <a:pt x="75120" y="27430"/>
                </a:lnTo>
                <a:lnTo>
                  <a:pt x="75110" y="27530"/>
                </a:lnTo>
                <a:lnTo>
                  <a:pt x="74990" y="27530"/>
                </a:lnTo>
                <a:lnTo>
                  <a:pt x="74680" y="27630"/>
                </a:lnTo>
                <a:lnTo>
                  <a:pt x="74400" y="28000"/>
                </a:lnTo>
                <a:lnTo>
                  <a:pt x="74270" y="28260"/>
                </a:lnTo>
                <a:lnTo>
                  <a:pt x="74110" y="28340"/>
                </a:lnTo>
                <a:lnTo>
                  <a:pt x="73920" y="28280"/>
                </a:lnTo>
                <a:lnTo>
                  <a:pt x="73870" y="28100"/>
                </a:lnTo>
                <a:lnTo>
                  <a:pt x="73730" y="27980"/>
                </a:lnTo>
                <a:lnTo>
                  <a:pt x="73530" y="27980"/>
                </a:lnTo>
                <a:lnTo>
                  <a:pt x="73370" y="28100"/>
                </a:lnTo>
                <a:lnTo>
                  <a:pt x="73240" y="28300"/>
                </a:lnTo>
                <a:lnTo>
                  <a:pt x="72900" y="28590"/>
                </a:lnTo>
                <a:lnTo>
                  <a:pt x="72570" y="28610"/>
                </a:lnTo>
                <a:lnTo>
                  <a:pt x="72310" y="28610"/>
                </a:lnTo>
                <a:lnTo>
                  <a:pt x="72270" y="28610"/>
                </a:lnTo>
                <a:lnTo>
                  <a:pt x="72150" y="28540"/>
                </a:lnTo>
                <a:lnTo>
                  <a:pt x="71960" y="28280"/>
                </a:lnTo>
                <a:lnTo>
                  <a:pt x="71800" y="28280"/>
                </a:lnTo>
                <a:lnTo>
                  <a:pt x="71590" y="28180"/>
                </a:lnTo>
                <a:lnTo>
                  <a:pt x="71480" y="27690"/>
                </a:lnTo>
                <a:lnTo>
                  <a:pt x="71420" y="27470"/>
                </a:lnTo>
                <a:lnTo>
                  <a:pt x="71340" y="27300"/>
                </a:lnTo>
                <a:lnTo>
                  <a:pt x="71200" y="27020"/>
                </a:lnTo>
                <a:lnTo>
                  <a:pt x="71170" y="26230"/>
                </a:lnTo>
                <a:lnTo>
                  <a:pt x="71170" y="25900"/>
                </a:lnTo>
                <a:lnTo>
                  <a:pt x="71260" y="25680"/>
                </a:lnTo>
                <a:lnTo>
                  <a:pt x="71370" y="25600"/>
                </a:lnTo>
                <a:lnTo>
                  <a:pt x="71400" y="25470"/>
                </a:lnTo>
                <a:lnTo>
                  <a:pt x="71370" y="25250"/>
                </a:lnTo>
                <a:lnTo>
                  <a:pt x="71290" y="25130"/>
                </a:lnTo>
                <a:lnTo>
                  <a:pt x="71040" y="25130"/>
                </a:lnTo>
                <a:lnTo>
                  <a:pt x="70640" y="25150"/>
                </a:lnTo>
                <a:lnTo>
                  <a:pt x="69910" y="25170"/>
                </a:lnTo>
                <a:lnTo>
                  <a:pt x="69370" y="24800"/>
                </a:lnTo>
                <a:lnTo>
                  <a:pt x="68920" y="24230"/>
                </a:lnTo>
                <a:lnTo>
                  <a:pt x="68770" y="23810"/>
                </a:lnTo>
                <a:lnTo>
                  <a:pt x="68760" y="23780"/>
                </a:lnTo>
                <a:lnTo>
                  <a:pt x="68760" y="23730"/>
                </a:lnTo>
                <a:lnTo>
                  <a:pt x="68930" y="23520"/>
                </a:lnTo>
                <a:lnTo>
                  <a:pt x="69280" y="23260"/>
                </a:lnTo>
                <a:lnTo>
                  <a:pt x="69720" y="22810"/>
                </a:lnTo>
                <a:lnTo>
                  <a:pt x="70230" y="22400"/>
                </a:lnTo>
                <a:lnTo>
                  <a:pt x="70390" y="22020"/>
                </a:lnTo>
                <a:lnTo>
                  <a:pt x="70610" y="21650"/>
                </a:lnTo>
                <a:lnTo>
                  <a:pt x="70880" y="21470"/>
                </a:lnTo>
                <a:lnTo>
                  <a:pt x="71150" y="21310"/>
                </a:lnTo>
                <a:lnTo>
                  <a:pt x="71310" y="21270"/>
                </a:lnTo>
                <a:lnTo>
                  <a:pt x="71430" y="20720"/>
                </a:lnTo>
                <a:lnTo>
                  <a:pt x="71560" y="20270"/>
                </a:lnTo>
                <a:lnTo>
                  <a:pt x="71610" y="20070"/>
                </a:lnTo>
                <a:lnTo>
                  <a:pt x="71840" y="19260"/>
                </a:lnTo>
                <a:lnTo>
                  <a:pt x="71940" y="18790"/>
                </a:lnTo>
                <a:lnTo>
                  <a:pt x="72190" y="18350"/>
                </a:lnTo>
                <a:lnTo>
                  <a:pt x="72230" y="17960"/>
                </a:lnTo>
                <a:lnTo>
                  <a:pt x="72170" y="17600"/>
                </a:lnTo>
                <a:lnTo>
                  <a:pt x="72010" y="17230"/>
                </a:lnTo>
                <a:lnTo>
                  <a:pt x="71960" y="16900"/>
                </a:lnTo>
                <a:lnTo>
                  <a:pt x="71960" y="1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2" name="Zrnovc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3530" y="31210"/>
                </a:moveTo>
                <a:lnTo>
                  <a:pt x="73520" y="31210"/>
                </a:lnTo>
                <a:lnTo>
                  <a:pt x="73370" y="30870"/>
                </a:lnTo>
                <a:lnTo>
                  <a:pt x="73150" y="30480"/>
                </a:lnTo>
                <a:lnTo>
                  <a:pt x="72760" y="29970"/>
                </a:lnTo>
                <a:lnTo>
                  <a:pt x="72410" y="29640"/>
                </a:lnTo>
                <a:lnTo>
                  <a:pt x="72320" y="29240"/>
                </a:lnTo>
                <a:lnTo>
                  <a:pt x="72310" y="28610"/>
                </a:lnTo>
                <a:lnTo>
                  <a:pt x="72570" y="28610"/>
                </a:lnTo>
                <a:lnTo>
                  <a:pt x="72900" y="28590"/>
                </a:lnTo>
                <a:lnTo>
                  <a:pt x="73240" y="28300"/>
                </a:lnTo>
                <a:lnTo>
                  <a:pt x="73370" y="28100"/>
                </a:lnTo>
                <a:lnTo>
                  <a:pt x="73530" y="27980"/>
                </a:lnTo>
                <a:lnTo>
                  <a:pt x="73730" y="27980"/>
                </a:lnTo>
                <a:lnTo>
                  <a:pt x="73870" y="28100"/>
                </a:lnTo>
                <a:lnTo>
                  <a:pt x="73920" y="28280"/>
                </a:lnTo>
                <a:lnTo>
                  <a:pt x="74110" y="28340"/>
                </a:lnTo>
                <a:lnTo>
                  <a:pt x="74270" y="28260"/>
                </a:lnTo>
                <a:lnTo>
                  <a:pt x="74400" y="28000"/>
                </a:lnTo>
                <a:lnTo>
                  <a:pt x="74680" y="27630"/>
                </a:lnTo>
                <a:lnTo>
                  <a:pt x="74990" y="27530"/>
                </a:lnTo>
                <a:lnTo>
                  <a:pt x="75110" y="27530"/>
                </a:lnTo>
                <a:lnTo>
                  <a:pt x="75100" y="27590"/>
                </a:lnTo>
                <a:lnTo>
                  <a:pt x="75220" y="27820"/>
                </a:lnTo>
                <a:lnTo>
                  <a:pt x="75410" y="28020"/>
                </a:lnTo>
                <a:lnTo>
                  <a:pt x="75470" y="28290"/>
                </a:lnTo>
                <a:lnTo>
                  <a:pt x="75560" y="28900"/>
                </a:lnTo>
                <a:lnTo>
                  <a:pt x="75590" y="29470"/>
                </a:lnTo>
                <a:lnTo>
                  <a:pt x="75590" y="29870"/>
                </a:lnTo>
                <a:lnTo>
                  <a:pt x="75590" y="30260"/>
                </a:lnTo>
                <a:lnTo>
                  <a:pt x="75540" y="30640"/>
                </a:lnTo>
                <a:lnTo>
                  <a:pt x="75510" y="31120"/>
                </a:lnTo>
                <a:lnTo>
                  <a:pt x="75510" y="31350"/>
                </a:lnTo>
                <a:lnTo>
                  <a:pt x="75350" y="31350"/>
                </a:lnTo>
                <a:lnTo>
                  <a:pt x="74620" y="31330"/>
                </a:lnTo>
                <a:lnTo>
                  <a:pt x="73920" y="31250"/>
                </a:lnTo>
                <a:lnTo>
                  <a:pt x="73530" y="3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3" name="Veles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1650" y="40240"/>
                </a:moveTo>
                <a:lnTo>
                  <a:pt x="51300" y="40200"/>
                </a:lnTo>
                <a:lnTo>
                  <a:pt x="50490" y="39990"/>
                </a:lnTo>
                <a:lnTo>
                  <a:pt x="50180" y="39640"/>
                </a:lnTo>
                <a:lnTo>
                  <a:pt x="50120" y="39250"/>
                </a:lnTo>
                <a:lnTo>
                  <a:pt x="50110" y="38750"/>
                </a:lnTo>
                <a:lnTo>
                  <a:pt x="50090" y="38440"/>
                </a:lnTo>
                <a:lnTo>
                  <a:pt x="49970" y="38250"/>
                </a:lnTo>
                <a:lnTo>
                  <a:pt x="49790" y="38290"/>
                </a:lnTo>
                <a:lnTo>
                  <a:pt x="49690" y="38420"/>
                </a:lnTo>
                <a:lnTo>
                  <a:pt x="49470" y="38620"/>
                </a:lnTo>
                <a:lnTo>
                  <a:pt x="49360" y="38710"/>
                </a:lnTo>
                <a:lnTo>
                  <a:pt x="49180" y="38790"/>
                </a:lnTo>
                <a:lnTo>
                  <a:pt x="48990" y="38770"/>
                </a:lnTo>
                <a:lnTo>
                  <a:pt x="48800" y="38480"/>
                </a:lnTo>
                <a:lnTo>
                  <a:pt x="48740" y="38210"/>
                </a:lnTo>
                <a:lnTo>
                  <a:pt x="48750" y="37940"/>
                </a:lnTo>
                <a:lnTo>
                  <a:pt x="48660" y="37540"/>
                </a:lnTo>
                <a:lnTo>
                  <a:pt x="48370" y="37090"/>
                </a:lnTo>
                <a:lnTo>
                  <a:pt x="48240" y="36300"/>
                </a:lnTo>
                <a:lnTo>
                  <a:pt x="48030" y="35780"/>
                </a:lnTo>
                <a:lnTo>
                  <a:pt x="47650" y="35590"/>
                </a:lnTo>
                <a:lnTo>
                  <a:pt x="47260" y="35570"/>
                </a:lnTo>
                <a:lnTo>
                  <a:pt x="46830" y="35480"/>
                </a:lnTo>
                <a:lnTo>
                  <a:pt x="46540" y="35360"/>
                </a:lnTo>
                <a:lnTo>
                  <a:pt x="46270" y="35210"/>
                </a:lnTo>
                <a:lnTo>
                  <a:pt x="46070" y="35170"/>
                </a:lnTo>
                <a:lnTo>
                  <a:pt x="45880" y="35170"/>
                </a:lnTo>
                <a:lnTo>
                  <a:pt x="45760" y="35300"/>
                </a:lnTo>
                <a:lnTo>
                  <a:pt x="45610" y="35400"/>
                </a:lnTo>
                <a:lnTo>
                  <a:pt x="45400" y="35400"/>
                </a:lnTo>
                <a:lnTo>
                  <a:pt x="45220" y="35260"/>
                </a:lnTo>
                <a:lnTo>
                  <a:pt x="44970" y="34720"/>
                </a:lnTo>
                <a:lnTo>
                  <a:pt x="44660" y="34090"/>
                </a:lnTo>
                <a:lnTo>
                  <a:pt x="44440" y="33780"/>
                </a:lnTo>
                <a:lnTo>
                  <a:pt x="44470" y="33670"/>
                </a:lnTo>
                <a:lnTo>
                  <a:pt x="44480" y="33630"/>
                </a:lnTo>
                <a:lnTo>
                  <a:pt x="45120" y="33570"/>
                </a:lnTo>
                <a:lnTo>
                  <a:pt x="45680" y="33360"/>
                </a:lnTo>
                <a:lnTo>
                  <a:pt x="45900" y="33220"/>
                </a:lnTo>
                <a:lnTo>
                  <a:pt x="46080" y="32860"/>
                </a:lnTo>
                <a:lnTo>
                  <a:pt x="46400" y="32340"/>
                </a:lnTo>
                <a:lnTo>
                  <a:pt x="46610" y="32030"/>
                </a:lnTo>
                <a:lnTo>
                  <a:pt x="46610" y="31450"/>
                </a:lnTo>
                <a:lnTo>
                  <a:pt x="46610" y="31180"/>
                </a:lnTo>
                <a:lnTo>
                  <a:pt x="46440" y="31070"/>
                </a:lnTo>
                <a:lnTo>
                  <a:pt x="46300" y="30870"/>
                </a:lnTo>
                <a:lnTo>
                  <a:pt x="46300" y="30640"/>
                </a:lnTo>
                <a:lnTo>
                  <a:pt x="46300" y="30260"/>
                </a:lnTo>
                <a:lnTo>
                  <a:pt x="46300" y="29950"/>
                </a:lnTo>
                <a:lnTo>
                  <a:pt x="46470" y="29890"/>
                </a:lnTo>
                <a:lnTo>
                  <a:pt x="46480" y="30010"/>
                </a:lnTo>
                <a:lnTo>
                  <a:pt x="46840" y="30170"/>
                </a:lnTo>
                <a:lnTo>
                  <a:pt x="47220" y="30230"/>
                </a:lnTo>
                <a:lnTo>
                  <a:pt x="47490" y="30250"/>
                </a:lnTo>
                <a:lnTo>
                  <a:pt x="47660" y="30090"/>
                </a:lnTo>
                <a:lnTo>
                  <a:pt x="47800" y="30020"/>
                </a:lnTo>
                <a:lnTo>
                  <a:pt x="47890" y="30110"/>
                </a:lnTo>
                <a:lnTo>
                  <a:pt x="47910" y="30460"/>
                </a:lnTo>
                <a:lnTo>
                  <a:pt x="47830" y="30630"/>
                </a:lnTo>
                <a:lnTo>
                  <a:pt x="47860" y="30730"/>
                </a:lnTo>
                <a:lnTo>
                  <a:pt x="48060" y="30730"/>
                </a:lnTo>
                <a:lnTo>
                  <a:pt x="48190" y="30480"/>
                </a:lnTo>
                <a:lnTo>
                  <a:pt x="48390" y="30300"/>
                </a:lnTo>
                <a:lnTo>
                  <a:pt x="48540" y="30110"/>
                </a:lnTo>
                <a:lnTo>
                  <a:pt x="48560" y="29940"/>
                </a:lnTo>
                <a:lnTo>
                  <a:pt x="48810" y="29940"/>
                </a:lnTo>
                <a:lnTo>
                  <a:pt x="49020" y="30210"/>
                </a:lnTo>
                <a:lnTo>
                  <a:pt x="49190" y="30500"/>
                </a:lnTo>
                <a:lnTo>
                  <a:pt x="49610" y="30650"/>
                </a:lnTo>
                <a:lnTo>
                  <a:pt x="49800" y="30590"/>
                </a:lnTo>
                <a:lnTo>
                  <a:pt x="49890" y="30400"/>
                </a:lnTo>
                <a:lnTo>
                  <a:pt x="50000" y="29920"/>
                </a:lnTo>
                <a:lnTo>
                  <a:pt x="50120" y="29420"/>
                </a:lnTo>
                <a:lnTo>
                  <a:pt x="50290" y="28940"/>
                </a:lnTo>
                <a:lnTo>
                  <a:pt x="50370" y="28490"/>
                </a:lnTo>
                <a:lnTo>
                  <a:pt x="50420" y="28090"/>
                </a:lnTo>
                <a:lnTo>
                  <a:pt x="50420" y="27630"/>
                </a:lnTo>
                <a:lnTo>
                  <a:pt x="50370" y="27280"/>
                </a:lnTo>
                <a:lnTo>
                  <a:pt x="50330" y="26880"/>
                </a:lnTo>
                <a:lnTo>
                  <a:pt x="50360" y="26720"/>
                </a:lnTo>
                <a:lnTo>
                  <a:pt x="50560" y="26610"/>
                </a:lnTo>
                <a:lnTo>
                  <a:pt x="51010" y="26630"/>
                </a:lnTo>
                <a:lnTo>
                  <a:pt x="51490" y="26450"/>
                </a:lnTo>
                <a:lnTo>
                  <a:pt x="52010" y="26050"/>
                </a:lnTo>
                <a:lnTo>
                  <a:pt x="52310" y="25820"/>
                </a:lnTo>
                <a:lnTo>
                  <a:pt x="52710" y="25530"/>
                </a:lnTo>
                <a:lnTo>
                  <a:pt x="52700" y="25620"/>
                </a:lnTo>
                <a:lnTo>
                  <a:pt x="52700" y="26140"/>
                </a:lnTo>
                <a:lnTo>
                  <a:pt x="52930" y="27060"/>
                </a:lnTo>
                <a:lnTo>
                  <a:pt x="53090" y="27620"/>
                </a:lnTo>
                <a:lnTo>
                  <a:pt x="53550" y="28210"/>
                </a:lnTo>
                <a:lnTo>
                  <a:pt x="54010" y="28810"/>
                </a:lnTo>
                <a:lnTo>
                  <a:pt x="54330" y="29180"/>
                </a:lnTo>
                <a:lnTo>
                  <a:pt x="54340" y="29410"/>
                </a:lnTo>
                <a:lnTo>
                  <a:pt x="54210" y="29610"/>
                </a:lnTo>
                <a:lnTo>
                  <a:pt x="54030" y="29800"/>
                </a:lnTo>
                <a:lnTo>
                  <a:pt x="53700" y="30190"/>
                </a:lnTo>
                <a:lnTo>
                  <a:pt x="53480" y="30380"/>
                </a:lnTo>
                <a:lnTo>
                  <a:pt x="53270" y="30610"/>
                </a:lnTo>
                <a:lnTo>
                  <a:pt x="53160" y="30800"/>
                </a:lnTo>
                <a:lnTo>
                  <a:pt x="53220" y="30990"/>
                </a:lnTo>
                <a:lnTo>
                  <a:pt x="53340" y="31150"/>
                </a:lnTo>
                <a:lnTo>
                  <a:pt x="53570" y="31460"/>
                </a:lnTo>
                <a:lnTo>
                  <a:pt x="53750" y="31650"/>
                </a:lnTo>
                <a:lnTo>
                  <a:pt x="53930" y="31920"/>
                </a:lnTo>
                <a:lnTo>
                  <a:pt x="53930" y="32260"/>
                </a:lnTo>
                <a:lnTo>
                  <a:pt x="53860" y="32500"/>
                </a:lnTo>
                <a:lnTo>
                  <a:pt x="53640" y="32960"/>
                </a:lnTo>
                <a:lnTo>
                  <a:pt x="53480" y="33290"/>
                </a:lnTo>
                <a:lnTo>
                  <a:pt x="53440" y="33420"/>
                </a:lnTo>
                <a:lnTo>
                  <a:pt x="53390" y="33690"/>
                </a:lnTo>
                <a:lnTo>
                  <a:pt x="53500" y="33850"/>
                </a:lnTo>
                <a:lnTo>
                  <a:pt x="53680" y="33850"/>
                </a:lnTo>
                <a:lnTo>
                  <a:pt x="53900" y="33850"/>
                </a:lnTo>
                <a:lnTo>
                  <a:pt x="54180" y="33960"/>
                </a:lnTo>
                <a:lnTo>
                  <a:pt x="54340" y="34230"/>
                </a:lnTo>
                <a:lnTo>
                  <a:pt x="54600" y="34770"/>
                </a:lnTo>
                <a:lnTo>
                  <a:pt x="54770" y="35020"/>
                </a:lnTo>
                <a:lnTo>
                  <a:pt x="54770" y="35250"/>
                </a:lnTo>
                <a:lnTo>
                  <a:pt x="54770" y="35640"/>
                </a:lnTo>
                <a:lnTo>
                  <a:pt x="54630" y="36330"/>
                </a:lnTo>
                <a:lnTo>
                  <a:pt x="54320" y="36720"/>
                </a:lnTo>
                <a:lnTo>
                  <a:pt x="53730" y="37320"/>
                </a:lnTo>
                <a:lnTo>
                  <a:pt x="53500" y="37800"/>
                </a:lnTo>
                <a:lnTo>
                  <a:pt x="53330" y="38260"/>
                </a:lnTo>
                <a:lnTo>
                  <a:pt x="53140" y="38710"/>
                </a:lnTo>
                <a:lnTo>
                  <a:pt x="52800" y="39250"/>
                </a:lnTo>
                <a:lnTo>
                  <a:pt x="52410" y="39310"/>
                </a:lnTo>
                <a:lnTo>
                  <a:pt x="52120" y="39310"/>
                </a:lnTo>
                <a:lnTo>
                  <a:pt x="51870" y="39340"/>
                </a:lnTo>
                <a:lnTo>
                  <a:pt x="51760" y="39500"/>
                </a:lnTo>
                <a:lnTo>
                  <a:pt x="51710" y="39790"/>
                </a:lnTo>
                <a:lnTo>
                  <a:pt x="51650" y="4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4" name="Demir Kapij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1370" y="48630"/>
                </a:moveTo>
                <a:lnTo>
                  <a:pt x="71260" y="48900"/>
                </a:lnTo>
                <a:lnTo>
                  <a:pt x="71200" y="49220"/>
                </a:lnTo>
                <a:lnTo>
                  <a:pt x="71180" y="49690"/>
                </a:lnTo>
                <a:lnTo>
                  <a:pt x="71240" y="50060"/>
                </a:lnTo>
                <a:lnTo>
                  <a:pt x="71430" y="50630"/>
                </a:lnTo>
                <a:lnTo>
                  <a:pt x="71600" y="50830"/>
                </a:lnTo>
                <a:lnTo>
                  <a:pt x="71570" y="50950"/>
                </a:lnTo>
                <a:lnTo>
                  <a:pt x="71560" y="51210"/>
                </a:lnTo>
                <a:lnTo>
                  <a:pt x="71590" y="51440"/>
                </a:lnTo>
                <a:lnTo>
                  <a:pt x="71770" y="51660"/>
                </a:lnTo>
                <a:lnTo>
                  <a:pt x="71870" y="51820"/>
                </a:lnTo>
                <a:lnTo>
                  <a:pt x="72020" y="52300"/>
                </a:lnTo>
                <a:lnTo>
                  <a:pt x="72050" y="52660"/>
                </a:lnTo>
                <a:lnTo>
                  <a:pt x="72030" y="53060"/>
                </a:lnTo>
                <a:lnTo>
                  <a:pt x="71990" y="53260"/>
                </a:lnTo>
                <a:lnTo>
                  <a:pt x="71810" y="53320"/>
                </a:lnTo>
                <a:lnTo>
                  <a:pt x="71510" y="53320"/>
                </a:lnTo>
                <a:lnTo>
                  <a:pt x="71050" y="53280"/>
                </a:lnTo>
                <a:lnTo>
                  <a:pt x="70630" y="53300"/>
                </a:lnTo>
                <a:lnTo>
                  <a:pt x="70330" y="53320"/>
                </a:lnTo>
                <a:lnTo>
                  <a:pt x="70150" y="53480"/>
                </a:lnTo>
                <a:lnTo>
                  <a:pt x="69890" y="53800"/>
                </a:lnTo>
                <a:lnTo>
                  <a:pt x="69690" y="54070"/>
                </a:lnTo>
                <a:lnTo>
                  <a:pt x="69670" y="54240"/>
                </a:lnTo>
                <a:lnTo>
                  <a:pt x="69450" y="54320"/>
                </a:lnTo>
                <a:lnTo>
                  <a:pt x="68450" y="55020"/>
                </a:lnTo>
                <a:lnTo>
                  <a:pt x="67560" y="55520"/>
                </a:lnTo>
                <a:lnTo>
                  <a:pt x="66980" y="55610"/>
                </a:lnTo>
                <a:lnTo>
                  <a:pt x="66340" y="55520"/>
                </a:lnTo>
                <a:lnTo>
                  <a:pt x="65760" y="55150"/>
                </a:lnTo>
                <a:lnTo>
                  <a:pt x="65250" y="54800"/>
                </a:lnTo>
                <a:lnTo>
                  <a:pt x="65070" y="54300"/>
                </a:lnTo>
                <a:lnTo>
                  <a:pt x="64910" y="54030"/>
                </a:lnTo>
                <a:lnTo>
                  <a:pt x="64690" y="54000"/>
                </a:lnTo>
                <a:lnTo>
                  <a:pt x="64490" y="53890"/>
                </a:lnTo>
                <a:lnTo>
                  <a:pt x="64350" y="53730"/>
                </a:lnTo>
                <a:lnTo>
                  <a:pt x="64230" y="53600"/>
                </a:lnTo>
                <a:lnTo>
                  <a:pt x="64090" y="53550"/>
                </a:lnTo>
                <a:lnTo>
                  <a:pt x="63910" y="53390"/>
                </a:lnTo>
                <a:lnTo>
                  <a:pt x="63560" y="53060"/>
                </a:lnTo>
                <a:lnTo>
                  <a:pt x="62970" y="52480"/>
                </a:lnTo>
                <a:lnTo>
                  <a:pt x="62620" y="52190"/>
                </a:lnTo>
                <a:lnTo>
                  <a:pt x="62680" y="52190"/>
                </a:lnTo>
                <a:lnTo>
                  <a:pt x="62890" y="52170"/>
                </a:lnTo>
                <a:lnTo>
                  <a:pt x="63370" y="52220"/>
                </a:lnTo>
                <a:lnTo>
                  <a:pt x="63910" y="52220"/>
                </a:lnTo>
                <a:lnTo>
                  <a:pt x="64250" y="52160"/>
                </a:lnTo>
                <a:lnTo>
                  <a:pt x="64440" y="52100"/>
                </a:lnTo>
                <a:lnTo>
                  <a:pt x="64540" y="51920"/>
                </a:lnTo>
                <a:lnTo>
                  <a:pt x="64600" y="51620"/>
                </a:lnTo>
                <a:lnTo>
                  <a:pt x="64680" y="51380"/>
                </a:lnTo>
                <a:lnTo>
                  <a:pt x="64730" y="51110"/>
                </a:lnTo>
                <a:lnTo>
                  <a:pt x="64730" y="50910"/>
                </a:lnTo>
                <a:lnTo>
                  <a:pt x="64630" y="50650"/>
                </a:lnTo>
                <a:lnTo>
                  <a:pt x="64400" y="50360"/>
                </a:lnTo>
                <a:lnTo>
                  <a:pt x="64180" y="50050"/>
                </a:lnTo>
                <a:lnTo>
                  <a:pt x="64090" y="49840"/>
                </a:lnTo>
                <a:lnTo>
                  <a:pt x="64130" y="49690"/>
                </a:lnTo>
                <a:lnTo>
                  <a:pt x="64250" y="49520"/>
                </a:lnTo>
                <a:lnTo>
                  <a:pt x="64440" y="49500"/>
                </a:lnTo>
                <a:lnTo>
                  <a:pt x="64650" y="49330"/>
                </a:lnTo>
                <a:lnTo>
                  <a:pt x="64820" y="49190"/>
                </a:lnTo>
                <a:lnTo>
                  <a:pt x="64950" y="48900"/>
                </a:lnTo>
                <a:lnTo>
                  <a:pt x="65100" y="48560"/>
                </a:lnTo>
                <a:lnTo>
                  <a:pt x="65230" y="47990"/>
                </a:lnTo>
                <a:lnTo>
                  <a:pt x="65410" y="47360"/>
                </a:lnTo>
                <a:lnTo>
                  <a:pt x="65570" y="47080"/>
                </a:lnTo>
                <a:lnTo>
                  <a:pt x="65930" y="46810"/>
                </a:lnTo>
                <a:lnTo>
                  <a:pt x="66310" y="46340"/>
                </a:lnTo>
                <a:lnTo>
                  <a:pt x="66560" y="46170"/>
                </a:lnTo>
                <a:lnTo>
                  <a:pt x="66880" y="46170"/>
                </a:lnTo>
                <a:lnTo>
                  <a:pt x="67090" y="46240"/>
                </a:lnTo>
                <a:lnTo>
                  <a:pt x="67290" y="46450"/>
                </a:lnTo>
                <a:lnTo>
                  <a:pt x="67460" y="46600"/>
                </a:lnTo>
                <a:lnTo>
                  <a:pt x="67820" y="46810"/>
                </a:lnTo>
                <a:lnTo>
                  <a:pt x="68130" y="46960"/>
                </a:lnTo>
                <a:lnTo>
                  <a:pt x="68370" y="47100"/>
                </a:lnTo>
                <a:lnTo>
                  <a:pt x="68690" y="47200"/>
                </a:lnTo>
                <a:lnTo>
                  <a:pt x="68870" y="47200"/>
                </a:lnTo>
                <a:lnTo>
                  <a:pt x="69000" y="47080"/>
                </a:lnTo>
                <a:lnTo>
                  <a:pt x="69130" y="46880"/>
                </a:lnTo>
                <a:lnTo>
                  <a:pt x="69220" y="46620"/>
                </a:lnTo>
                <a:lnTo>
                  <a:pt x="69320" y="46410"/>
                </a:lnTo>
                <a:lnTo>
                  <a:pt x="69480" y="46270"/>
                </a:lnTo>
                <a:lnTo>
                  <a:pt x="69750" y="46140"/>
                </a:lnTo>
                <a:lnTo>
                  <a:pt x="70130" y="45780"/>
                </a:lnTo>
                <a:lnTo>
                  <a:pt x="70310" y="45570"/>
                </a:lnTo>
                <a:lnTo>
                  <a:pt x="70410" y="45810"/>
                </a:lnTo>
                <a:lnTo>
                  <a:pt x="70730" y="45850"/>
                </a:lnTo>
                <a:lnTo>
                  <a:pt x="71150" y="46080"/>
                </a:lnTo>
                <a:lnTo>
                  <a:pt x="71440" y="46240"/>
                </a:lnTo>
                <a:lnTo>
                  <a:pt x="71610" y="46600"/>
                </a:lnTo>
                <a:lnTo>
                  <a:pt x="71540" y="46930"/>
                </a:lnTo>
                <a:lnTo>
                  <a:pt x="71340" y="47140"/>
                </a:lnTo>
                <a:lnTo>
                  <a:pt x="71240" y="47230"/>
                </a:lnTo>
                <a:lnTo>
                  <a:pt x="71170" y="47520"/>
                </a:lnTo>
                <a:lnTo>
                  <a:pt x="71190" y="47900"/>
                </a:lnTo>
                <a:lnTo>
                  <a:pt x="71270" y="48460"/>
                </a:lnTo>
                <a:lnTo>
                  <a:pt x="71370" y="48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5" name="Vini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1150" y="22150"/>
                </a:moveTo>
                <a:lnTo>
                  <a:pt x="81180" y="22460"/>
                </a:lnTo>
                <a:lnTo>
                  <a:pt x="81180" y="23210"/>
                </a:lnTo>
                <a:lnTo>
                  <a:pt x="81230" y="23840"/>
                </a:lnTo>
                <a:lnTo>
                  <a:pt x="81240" y="24360"/>
                </a:lnTo>
                <a:lnTo>
                  <a:pt x="81240" y="24770"/>
                </a:lnTo>
                <a:lnTo>
                  <a:pt x="81390" y="24910"/>
                </a:lnTo>
                <a:lnTo>
                  <a:pt x="81780" y="25000"/>
                </a:lnTo>
                <a:lnTo>
                  <a:pt x="82490" y="25220"/>
                </a:lnTo>
                <a:lnTo>
                  <a:pt x="83160" y="25590"/>
                </a:lnTo>
                <a:lnTo>
                  <a:pt x="83860" y="25950"/>
                </a:lnTo>
                <a:lnTo>
                  <a:pt x="84290" y="26060"/>
                </a:lnTo>
                <a:lnTo>
                  <a:pt x="84610" y="26130"/>
                </a:lnTo>
                <a:lnTo>
                  <a:pt x="84830" y="26130"/>
                </a:lnTo>
                <a:lnTo>
                  <a:pt x="84950" y="26150"/>
                </a:lnTo>
                <a:lnTo>
                  <a:pt x="84950" y="26400"/>
                </a:lnTo>
                <a:lnTo>
                  <a:pt x="84800" y="26540"/>
                </a:lnTo>
                <a:lnTo>
                  <a:pt x="84660" y="26850"/>
                </a:lnTo>
                <a:lnTo>
                  <a:pt x="84360" y="27400"/>
                </a:lnTo>
                <a:lnTo>
                  <a:pt x="84260" y="28080"/>
                </a:lnTo>
                <a:lnTo>
                  <a:pt x="84110" y="28840"/>
                </a:lnTo>
                <a:lnTo>
                  <a:pt x="83890" y="29270"/>
                </a:lnTo>
                <a:lnTo>
                  <a:pt x="83640" y="29610"/>
                </a:lnTo>
                <a:lnTo>
                  <a:pt x="83570" y="29950"/>
                </a:lnTo>
                <a:lnTo>
                  <a:pt x="83550" y="30430"/>
                </a:lnTo>
                <a:lnTo>
                  <a:pt x="83580" y="30500"/>
                </a:lnTo>
                <a:lnTo>
                  <a:pt x="83500" y="30520"/>
                </a:lnTo>
                <a:lnTo>
                  <a:pt x="83430" y="30900"/>
                </a:lnTo>
                <a:lnTo>
                  <a:pt x="83550" y="31150"/>
                </a:lnTo>
                <a:lnTo>
                  <a:pt x="83600" y="31650"/>
                </a:lnTo>
                <a:lnTo>
                  <a:pt x="83550" y="32440"/>
                </a:lnTo>
                <a:lnTo>
                  <a:pt x="83420" y="33000"/>
                </a:lnTo>
                <a:lnTo>
                  <a:pt x="83180" y="33570"/>
                </a:lnTo>
                <a:lnTo>
                  <a:pt x="82840" y="33970"/>
                </a:lnTo>
                <a:lnTo>
                  <a:pt x="82350" y="33970"/>
                </a:lnTo>
                <a:lnTo>
                  <a:pt x="81970" y="34040"/>
                </a:lnTo>
                <a:lnTo>
                  <a:pt x="81680" y="34290"/>
                </a:lnTo>
                <a:lnTo>
                  <a:pt x="81680" y="34300"/>
                </a:lnTo>
                <a:lnTo>
                  <a:pt x="81650" y="34300"/>
                </a:lnTo>
                <a:lnTo>
                  <a:pt x="81380" y="34250"/>
                </a:lnTo>
                <a:lnTo>
                  <a:pt x="81090" y="34250"/>
                </a:lnTo>
                <a:lnTo>
                  <a:pt x="80650" y="34070"/>
                </a:lnTo>
                <a:lnTo>
                  <a:pt x="80270" y="33760"/>
                </a:lnTo>
                <a:lnTo>
                  <a:pt x="80050" y="33510"/>
                </a:lnTo>
                <a:lnTo>
                  <a:pt x="79790" y="33280"/>
                </a:lnTo>
                <a:lnTo>
                  <a:pt x="79510" y="33150"/>
                </a:lnTo>
                <a:lnTo>
                  <a:pt x="79200" y="33010"/>
                </a:lnTo>
                <a:lnTo>
                  <a:pt x="79000" y="32880"/>
                </a:lnTo>
                <a:lnTo>
                  <a:pt x="78890" y="32630"/>
                </a:lnTo>
                <a:lnTo>
                  <a:pt x="78800" y="32400"/>
                </a:lnTo>
                <a:lnTo>
                  <a:pt x="78680" y="32290"/>
                </a:lnTo>
                <a:lnTo>
                  <a:pt x="78560" y="32290"/>
                </a:lnTo>
                <a:lnTo>
                  <a:pt x="78430" y="32310"/>
                </a:lnTo>
                <a:lnTo>
                  <a:pt x="78330" y="32520"/>
                </a:lnTo>
                <a:lnTo>
                  <a:pt x="78260" y="32760"/>
                </a:lnTo>
                <a:lnTo>
                  <a:pt x="78060" y="32970"/>
                </a:lnTo>
                <a:lnTo>
                  <a:pt x="77570" y="33080"/>
                </a:lnTo>
                <a:lnTo>
                  <a:pt x="77180" y="33080"/>
                </a:lnTo>
                <a:lnTo>
                  <a:pt x="76780" y="33100"/>
                </a:lnTo>
                <a:lnTo>
                  <a:pt x="76480" y="32970"/>
                </a:lnTo>
                <a:lnTo>
                  <a:pt x="76330" y="32830"/>
                </a:lnTo>
                <a:lnTo>
                  <a:pt x="76090" y="32540"/>
                </a:lnTo>
                <a:lnTo>
                  <a:pt x="75830" y="32330"/>
                </a:lnTo>
                <a:lnTo>
                  <a:pt x="75520" y="32250"/>
                </a:lnTo>
                <a:lnTo>
                  <a:pt x="75490" y="32260"/>
                </a:lnTo>
                <a:lnTo>
                  <a:pt x="75510" y="31910"/>
                </a:lnTo>
                <a:lnTo>
                  <a:pt x="75510" y="31350"/>
                </a:lnTo>
                <a:lnTo>
                  <a:pt x="75510" y="31120"/>
                </a:lnTo>
                <a:lnTo>
                  <a:pt x="75540" y="30640"/>
                </a:lnTo>
                <a:lnTo>
                  <a:pt x="75590" y="30260"/>
                </a:lnTo>
                <a:lnTo>
                  <a:pt x="75590" y="29870"/>
                </a:lnTo>
                <a:lnTo>
                  <a:pt x="75590" y="29470"/>
                </a:lnTo>
                <a:lnTo>
                  <a:pt x="75560" y="28900"/>
                </a:lnTo>
                <a:lnTo>
                  <a:pt x="75470" y="28290"/>
                </a:lnTo>
                <a:lnTo>
                  <a:pt x="75410" y="28020"/>
                </a:lnTo>
                <a:lnTo>
                  <a:pt x="75220" y="27820"/>
                </a:lnTo>
                <a:lnTo>
                  <a:pt x="75100" y="27590"/>
                </a:lnTo>
                <a:lnTo>
                  <a:pt x="75110" y="27530"/>
                </a:lnTo>
                <a:lnTo>
                  <a:pt x="75120" y="27430"/>
                </a:lnTo>
                <a:lnTo>
                  <a:pt x="75370" y="27140"/>
                </a:lnTo>
                <a:lnTo>
                  <a:pt x="75320" y="25980"/>
                </a:lnTo>
                <a:lnTo>
                  <a:pt x="75340" y="25580"/>
                </a:lnTo>
                <a:lnTo>
                  <a:pt x="75510" y="25100"/>
                </a:lnTo>
                <a:lnTo>
                  <a:pt x="75570" y="24440"/>
                </a:lnTo>
                <a:lnTo>
                  <a:pt x="75670" y="23810"/>
                </a:lnTo>
                <a:lnTo>
                  <a:pt x="75780" y="23630"/>
                </a:lnTo>
                <a:lnTo>
                  <a:pt x="76050" y="23610"/>
                </a:lnTo>
                <a:lnTo>
                  <a:pt x="76350" y="23610"/>
                </a:lnTo>
                <a:lnTo>
                  <a:pt x="76520" y="23700"/>
                </a:lnTo>
                <a:lnTo>
                  <a:pt x="76740" y="23880"/>
                </a:lnTo>
                <a:lnTo>
                  <a:pt x="76900" y="24130"/>
                </a:lnTo>
                <a:lnTo>
                  <a:pt x="77070" y="24260"/>
                </a:lnTo>
                <a:lnTo>
                  <a:pt x="77270" y="24290"/>
                </a:lnTo>
                <a:lnTo>
                  <a:pt x="77490" y="24290"/>
                </a:lnTo>
                <a:lnTo>
                  <a:pt x="77860" y="24040"/>
                </a:lnTo>
                <a:lnTo>
                  <a:pt x="78030" y="23930"/>
                </a:lnTo>
                <a:lnTo>
                  <a:pt x="78030" y="23950"/>
                </a:lnTo>
                <a:lnTo>
                  <a:pt x="78200" y="24040"/>
                </a:lnTo>
                <a:lnTo>
                  <a:pt x="78520" y="24170"/>
                </a:lnTo>
                <a:lnTo>
                  <a:pt x="78780" y="24170"/>
                </a:lnTo>
                <a:lnTo>
                  <a:pt x="79180" y="23900"/>
                </a:lnTo>
                <a:lnTo>
                  <a:pt x="79430" y="23380"/>
                </a:lnTo>
                <a:lnTo>
                  <a:pt x="79650" y="22900"/>
                </a:lnTo>
                <a:lnTo>
                  <a:pt x="79720" y="22470"/>
                </a:lnTo>
                <a:lnTo>
                  <a:pt x="79800" y="22180"/>
                </a:lnTo>
                <a:lnTo>
                  <a:pt x="80020" y="21970"/>
                </a:lnTo>
                <a:lnTo>
                  <a:pt x="80290" y="21930"/>
                </a:lnTo>
                <a:lnTo>
                  <a:pt x="80830" y="22000"/>
                </a:lnTo>
                <a:lnTo>
                  <a:pt x="81150" y="22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6" name="Bosil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90090" y="44260"/>
                </a:moveTo>
                <a:lnTo>
                  <a:pt x="90120" y="44480"/>
                </a:lnTo>
                <a:lnTo>
                  <a:pt x="90130" y="45050"/>
                </a:lnTo>
                <a:lnTo>
                  <a:pt x="90030" y="45430"/>
                </a:lnTo>
                <a:lnTo>
                  <a:pt x="89810" y="45610"/>
                </a:lnTo>
                <a:lnTo>
                  <a:pt x="89610" y="45880"/>
                </a:lnTo>
                <a:lnTo>
                  <a:pt x="89430" y="46190"/>
                </a:lnTo>
                <a:lnTo>
                  <a:pt x="89130" y="46570"/>
                </a:lnTo>
                <a:lnTo>
                  <a:pt x="88740" y="46910"/>
                </a:lnTo>
                <a:lnTo>
                  <a:pt x="88550" y="47050"/>
                </a:lnTo>
                <a:lnTo>
                  <a:pt x="88250" y="47270"/>
                </a:lnTo>
                <a:lnTo>
                  <a:pt x="88080" y="47500"/>
                </a:lnTo>
                <a:lnTo>
                  <a:pt x="88100" y="47900"/>
                </a:lnTo>
                <a:lnTo>
                  <a:pt x="88100" y="48330"/>
                </a:lnTo>
                <a:lnTo>
                  <a:pt x="88100" y="48870"/>
                </a:lnTo>
                <a:lnTo>
                  <a:pt x="88080" y="49180"/>
                </a:lnTo>
                <a:lnTo>
                  <a:pt x="88010" y="49430"/>
                </a:lnTo>
                <a:lnTo>
                  <a:pt x="87880" y="49560"/>
                </a:lnTo>
                <a:lnTo>
                  <a:pt x="87740" y="49650"/>
                </a:lnTo>
                <a:lnTo>
                  <a:pt x="87570" y="49790"/>
                </a:lnTo>
                <a:lnTo>
                  <a:pt x="87540" y="49900"/>
                </a:lnTo>
                <a:lnTo>
                  <a:pt x="87540" y="49920"/>
                </a:lnTo>
                <a:lnTo>
                  <a:pt x="87390" y="49920"/>
                </a:lnTo>
                <a:lnTo>
                  <a:pt x="87100" y="49940"/>
                </a:lnTo>
                <a:lnTo>
                  <a:pt x="86940" y="50030"/>
                </a:lnTo>
                <a:lnTo>
                  <a:pt x="86730" y="50150"/>
                </a:lnTo>
                <a:lnTo>
                  <a:pt x="86570" y="50190"/>
                </a:lnTo>
                <a:lnTo>
                  <a:pt x="86260" y="50150"/>
                </a:lnTo>
                <a:lnTo>
                  <a:pt x="85980" y="49990"/>
                </a:lnTo>
                <a:lnTo>
                  <a:pt x="85760" y="49790"/>
                </a:lnTo>
                <a:lnTo>
                  <a:pt x="85650" y="49630"/>
                </a:lnTo>
                <a:lnTo>
                  <a:pt x="85600" y="49250"/>
                </a:lnTo>
                <a:lnTo>
                  <a:pt x="85540" y="49020"/>
                </a:lnTo>
                <a:lnTo>
                  <a:pt x="85400" y="48840"/>
                </a:lnTo>
                <a:lnTo>
                  <a:pt x="85180" y="48870"/>
                </a:lnTo>
                <a:lnTo>
                  <a:pt x="84880" y="48890"/>
                </a:lnTo>
                <a:lnTo>
                  <a:pt x="84760" y="49020"/>
                </a:lnTo>
                <a:lnTo>
                  <a:pt x="84660" y="49090"/>
                </a:lnTo>
                <a:lnTo>
                  <a:pt x="84470" y="49090"/>
                </a:lnTo>
                <a:lnTo>
                  <a:pt x="84320" y="48930"/>
                </a:lnTo>
                <a:lnTo>
                  <a:pt x="84120" y="48870"/>
                </a:lnTo>
                <a:lnTo>
                  <a:pt x="83990" y="48820"/>
                </a:lnTo>
                <a:lnTo>
                  <a:pt x="83990" y="48550"/>
                </a:lnTo>
                <a:lnTo>
                  <a:pt x="84100" y="48300"/>
                </a:lnTo>
                <a:lnTo>
                  <a:pt x="84260" y="47970"/>
                </a:lnTo>
                <a:lnTo>
                  <a:pt x="84270" y="47720"/>
                </a:lnTo>
                <a:lnTo>
                  <a:pt x="84210" y="47430"/>
                </a:lnTo>
                <a:lnTo>
                  <a:pt x="84090" y="47070"/>
                </a:lnTo>
                <a:lnTo>
                  <a:pt x="84010" y="46800"/>
                </a:lnTo>
                <a:lnTo>
                  <a:pt x="83730" y="46480"/>
                </a:lnTo>
                <a:lnTo>
                  <a:pt x="83570" y="46350"/>
                </a:lnTo>
                <a:lnTo>
                  <a:pt x="83550" y="46330"/>
                </a:lnTo>
                <a:lnTo>
                  <a:pt x="83580" y="46190"/>
                </a:lnTo>
                <a:lnTo>
                  <a:pt x="83870" y="46010"/>
                </a:lnTo>
                <a:lnTo>
                  <a:pt x="84090" y="45970"/>
                </a:lnTo>
                <a:lnTo>
                  <a:pt x="84290" y="45920"/>
                </a:lnTo>
                <a:lnTo>
                  <a:pt x="84490" y="45830"/>
                </a:lnTo>
                <a:lnTo>
                  <a:pt x="84730" y="45540"/>
                </a:lnTo>
                <a:lnTo>
                  <a:pt x="85050" y="45290"/>
                </a:lnTo>
                <a:lnTo>
                  <a:pt x="85280" y="44840"/>
                </a:lnTo>
                <a:lnTo>
                  <a:pt x="85420" y="44570"/>
                </a:lnTo>
                <a:lnTo>
                  <a:pt x="85490" y="44330"/>
                </a:lnTo>
                <a:lnTo>
                  <a:pt x="85540" y="43670"/>
                </a:lnTo>
                <a:lnTo>
                  <a:pt x="85620" y="43220"/>
                </a:lnTo>
                <a:lnTo>
                  <a:pt x="85620" y="42750"/>
                </a:lnTo>
                <a:lnTo>
                  <a:pt x="85550" y="42100"/>
                </a:lnTo>
                <a:lnTo>
                  <a:pt x="85480" y="41780"/>
                </a:lnTo>
                <a:lnTo>
                  <a:pt x="85850" y="41830"/>
                </a:lnTo>
                <a:lnTo>
                  <a:pt x="86100" y="42190"/>
                </a:lnTo>
                <a:lnTo>
                  <a:pt x="86200" y="42610"/>
                </a:lnTo>
                <a:lnTo>
                  <a:pt x="86500" y="42980"/>
                </a:lnTo>
                <a:lnTo>
                  <a:pt x="87030" y="43340"/>
                </a:lnTo>
                <a:lnTo>
                  <a:pt x="87450" y="43430"/>
                </a:lnTo>
                <a:lnTo>
                  <a:pt x="88070" y="43520"/>
                </a:lnTo>
                <a:lnTo>
                  <a:pt x="88590" y="43540"/>
                </a:lnTo>
                <a:lnTo>
                  <a:pt x="89280" y="43580"/>
                </a:lnTo>
                <a:lnTo>
                  <a:pt x="89590" y="43810"/>
                </a:lnTo>
                <a:lnTo>
                  <a:pt x="89920" y="44260"/>
                </a:lnTo>
                <a:lnTo>
                  <a:pt x="90090" y="44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7" name="Radoviš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1680" y="34300"/>
                </a:moveTo>
                <a:lnTo>
                  <a:pt x="81670" y="34650"/>
                </a:lnTo>
                <a:lnTo>
                  <a:pt x="81690" y="35140"/>
                </a:lnTo>
                <a:lnTo>
                  <a:pt x="81820" y="35760"/>
                </a:lnTo>
                <a:lnTo>
                  <a:pt x="82080" y="35990"/>
                </a:lnTo>
                <a:lnTo>
                  <a:pt x="82350" y="36130"/>
                </a:lnTo>
                <a:lnTo>
                  <a:pt x="82520" y="36320"/>
                </a:lnTo>
                <a:lnTo>
                  <a:pt x="82500" y="36580"/>
                </a:lnTo>
                <a:lnTo>
                  <a:pt x="82310" y="36830"/>
                </a:lnTo>
                <a:lnTo>
                  <a:pt x="82010" y="37390"/>
                </a:lnTo>
                <a:lnTo>
                  <a:pt x="81800" y="37680"/>
                </a:lnTo>
                <a:lnTo>
                  <a:pt x="81780" y="37990"/>
                </a:lnTo>
                <a:lnTo>
                  <a:pt x="81840" y="38380"/>
                </a:lnTo>
                <a:lnTo>
                  <a:pt x="81980" y="38710"/>
                </a:lnTo>
                <a:lnTo>
                  <a:pt x="81880" y="38830"/>
                </a:lnTo>
                <a:lnTo>
                  <a:pt x="81490" y="38900"/>
                </a:lnTo>
                <a:lnTo>
                  <a:pt x="81060" y="38900"/>
                </a:lnTo>
                <a:lnTo>
                  <a:pt x="80820" y="38940"/>
                </a:lnTo>
                <a:lnTo>
                  <a:pt x="80690" y="39080"/>
                </a:lnTo>
                <a:lnTo>
                  <a:pt x="80420" y="39600"/>
                </a:lnTo>
                <a:lnTo>
                  <a:pt x="80250" y="39890"/>
                </a:lnTo>
                <a:lnTo>
                  <a:pt x="80150" y="40210"/>
                </a:lnTo>
                <a:lnTo>
                  <a:pt x="80160" y="40480"/>
                </a:lnTo>
                <a:lnTo>
                  <a:pt x="80370" y="40810"/>
                </a:lnTo>
                <a:lnTo>
                  <a:pt x="80650" y="41270"/>
                </a:lnTo>
                <a:lnTo>
                  <a:pt x="80900" y="41420"/>
                </a:lnTo>
                <a:lnTo>
                  <a:pt x="80970" y="41740"/>
                </a:lnTo>
                <a:lnTo>
                  <a:pt x="80990" y="42080"/>
                </a:lnTo>
                <a:lnTo>
                  <a:pt x="81120" y="42350"/>
                </a:lnTo>
                <a:lnTo>
                  <a:pt x="81170" y="42660"/>
                </a:lnTo>
                <a:lnTo>
                  <a:pt x="81170" y="43020"/>
                </a:lnTo>
                <a:lnTo>
                  <a:pt x="81140" y="43470"/>
                </a:lnTo>
                <a:lnTo>
                  <a:pt x="80940" y="43790"/>
                </a:lnTo>
                <a:lnTo>
                  <a:pt x="80790" y="43990"/>
                </a:lnTo>
                <a:lnTo>
                  <a:pt x="80650" y="44100"/>
                </a:lnTo>
                <a:lnTo>
                  <a:pt x="80450" y="44080"/>
                </a:lnTo>
                <a:lnTo>
                  <a:pt x="80100" y="43720"/>
                </a:lnTo>
                <a:lnTo>
                  <a:pt x="79780" y="43400"/>
                </a:lnTo>
                <a:lnTo>
                  <a:pt x="79410" y="43040"/>
                </a:lnTo>
                <a:lnTo>
                  <a:pt x="78850" y="42710"/>
                </a:lnTo>
                <a:lnTo>
                  <a:pt x="78650" y="42710"/>
                </a:lnTo>
                <a:lnTo>
                  <a:pt x="78500" y="42790"/>
                </a:lnTo>
                <a:lnTo>
                  <a:pt x="78310" y="43240"/>
                </a:lnTo>
                <a:lnTo>
                  <a:pt x="77970" y="43490"/>
                </a:lnTo>
                <a:lnTo>
                  <a:pt x="77720" y="43560"/>
                </a:lnTo>
                <a:lnTo>
                  <a:pt x="77520" y="43560"/>
                </a:lnTo>
                <a:lnTo>
                  <a:pt x="77380" y="43670"/>
                </a:lnTo>
                <a:lnTo>
                  <a:pt x="77380" y="43850"/>
                </a:lnTo>
                <a:lnTo>
                  <a:pt x="77470" y="43970"/>
                </a:lnTo>
                <a:lnTo>
                  <a:pt x="77550" y="44170"/>
                </a:lnTo>
                <a:lnTo>
                  <a:pt x="77640" y="44370"/>
                </a:lnTo>
                <a:lnTo>
                  <a:pt x="77640" y="44620"/>
                </a:lnTo>
                <a:lnTo>
                  <a:pt x="77530" y="44720"/>
                </a:lnTo>
                <a:lnTo>
                  <a:pt x="77300" y="44620"/>
                </a:lnTo>
                <a:lnTo>
                  <a:pt x="76640" y="44440"/>
                </a:lnTo>
                <a:lnTo>
                  <a:pt x="76190" y="44440"/>
                </a:lnTo>
                <a:lnTo>
                  <a:pt x="75850" y="44350"/>
                </a:lnTo>
                <a:lnTo>
                  <a:pt x="75670" y="44190"/>
                </a:lnTo>
                <a:lnTo>
                  <a:pt x="75680" y="43940"/>
                </a:lnTo>
                <a:lnTo>
                  <a:pt x="75870" y="43850"/>
                </a:lnTo>
                <a:lnTo>
                  <a:pt x="76040" y="43720"/>
                </a:lnTo>
                <a:lnTo>
                  <a:pt x="76120" y="43490"/>
                </a:lnTo>
                <a:lnTo>
                  <a:pt x="76120" y="43220"/>
                </a:lnTo>
                <a:lnTo>
                  <a:pt x="75970" y="43020"/>
                </a:lnTo>
                <a:lnTo>
                  <a:pt x="75640" y="42640"/>
                </a:lnTo>
                <a:lnTo>
                  <a:pt x="75320" y="42100"/>
                </a:lnTo>
                <a:lnTo>
                  <a:pt x="74840" y="41560"/>
                </a:lnTo>
                <a:lnTo>
                  <a:pt x="74530" y="41310"/>
                </a:lnTo>
                <a:lnTo>
                  <a:pt x="74030" y="41270"/>
                </a:lnTo>
                <a:lnTo>
                  <a:pt x="73330" y="41220"/>
                </a:lnTo>
                <a:lnTo>
                  <a:pt x="72910" y="41200"/>
                </a:lnTo>
                <a:lnTo>
                  <a:pt x="72640" y="41150"/>
                </a:lnTo>
                <a:lnTo>
                  <a:pt x="72340" y="40900"/>
                </a:lnTo>
                <a:lnTo>
                  <a:pt x="72060" y="40630"/>
                </a:lnTo>
                <a:lnTo>
                  <a:pt x="71730" y="40540"/>
                </a:lnTo>
                <a:lnTo>
                  <a:pt x="71500" y="40540"/>
                </a:lnTo>
                <a:lnTo>
                  <a:pt x="71140" y="40390"/>
                </a:lnTo>
                <a:lnTo>
                  <a:pt x="71030" y="40340"/>
                </a:lnTo>
                <a:lnTo>
                  <a:pt x="70720" y="40140"/>
                </a:lnTo>
                <a:lnTo>
                  <a:pt x="70550" y="39800"/>
                </a:lnTo>
                <a:lnTo>
                  <a:pt x="70550" y="39460"/>
                </a:lnTo>
                <a:lnTo>
                  <a:pt x="70550" y="38970"/>
                </a:lnTo>
                <a:lnTo>
                  <a:pt x="70490" y="38580"/>
                </a:lnTo>
                <a:lnTo>
                  <a:pt x="70350" y="38400"/>
                </a:lnTo>
                <a:lnTo>
                  <a:pt x="70130" y="37820"/>
                </a:lnTo>
                <a:lnTo>
                  <a:pt x="70000" y="37460"/>
                </a:lnTo>
                <a:lnTo>
                  <a:pt x="70120" y="37190"/>
                </a:lnTo>
                <a:lnTo>
                  <a:pt x="70450" y="36850"/>
                </a:lnTo>
                <a:lnTo>
                  <a:pt x="70710" y="36580"/>
                </a:lnTo>
                <a:lnTo>
                  <a:pt x="70930" y="36530"/>
                </a:lnTo>
                <a:lnTo>
                  <a:pt x="71210" y="36710"/>
                </a:lnTo>
                <a:lnTo>
                  <a:pt x="71400" y="36870"/>
                </a:lnTo>
                <a:lnTo>
                  <a:pt x="71720" y="36980"/>
                </a:lnTo>
                <a:lnTo>
                  <a:pt x="72110" y="37120"/>
                </a:lnTo>
                <a:lnTo>
                  <a:pt x="72490" y="37140"/>
                </a:lnTo>
                <a:lnTo>
                  <a:pt x="72760" y="37100"/>
                </a:lnTo>
                <a:lnTo>
                  <a:pt x="72930" y="36760"/>
                </a:lnTo>
                <a:lnTo>
                  <a:pt x="73030" y="36490"/>
                </a:lnTo>
                <a:lnTo>
                  <a:pt x="73300" y="35950"/>
                </a:lnTo>
                <a:lnTo>
                  <a:pt x="73620" y="35470"/>
                </a:lnTo>
                <a:lnTo>
                  <a:pt x="73820" y="35130"/>
                </a:lnTo>
                <a:lnTo>
                  <a:pt x="73890" y="34980"/>
                </a:lnTo>
                <a:lnTo>
                  <a:pt x="74030" y="34680"/>
                </a:lnTo>
                <a:lnTo>
                  <a:pt x="74290" y="34410"/>
                </a:lnTo>
                <a:lnTo>
                  <a:pt x="74440" y="34030"/>
                </a:lnTo>
                <a:lnTo>
                  <a:pt x="74510" y="33550"/>
                </a:lnTo>
                <a:lnTo>
                  <a:pt x="74510" y="32920"/>
                </a:lnTo>
                <a:lnTo>
                  <a:pt x="74840" y="32630"/>
                </a:lnTo>
                <a:lnTo>
                  <a:pt x="75260" y="32330"/>
                </a:lnTo>
                <a:lnTo>
                  <a:pt x="75490" y="32260"/>
                </a:lnTo>
                <a:lnTo>
                  <a:pt x="75520" y="32250"/>
                </a:lnTo>
                <a:lnTo>
                  <a:pt x="75830" y="32330"/>
                </a:lnTo>
                <a:lnTo>
                  <a:pt x="76090" y="32540"/>
                </a:lnTo>
                <a:lnTo>
                  <a:pt x="76330" y="32830"/>
                </a:lnTo>
                <a:lnTo>
                  <a:pt x="76480" y="32970"/>
                </a:lnTo>
                <a:lnTo>
                  <a:pt x="76780" y="33100"/>
                </a:lnTo>
                <a:lnTo>
                  <a:pt x="77180" y="33080"/>
                </a:lnTo>
                <a:lnTo>
                  <a:pt x="77570" y="33080"/>
                </a:lnTo>
                <a:lnTo>
                  <a:pt x="78060" y="32970"/>
                </a:lnTo>
                <a:lnTo>
                  <a:pt x="78260" y="32760"/>
                </a:lnTo>
                <a:lnTo>
                  <a:pt x="78330" y="32520"/>
                </a:lnTo>
                <a:lnTo>
                  <a:pt x="78430" y="32310"/>
                </a:lnTo>
                <a:lnTo>
                  <a:pt x="78560" y="32290"/>
                </a:lnTo>
                <a:lnTo>
                  <a:pt x="78680" y="32290"/>
                </a:lnTo>
                <a:lnTo>
                  <a:pt x="78800" y="32400"/>
                </a:lnTo>
                <a:lnTo>
                  <a:pt x="78890" y="32630"/>
                </a:lnTo>
                <a:lnTo>
                  <a:pt x="79000" y="32880"/>
                </a:lnTo>
                <a:lnTo>
                  <a:pt x="79200" y="33010"/>
                </a:lnTo>
                <a:lnTo>
                  <a:pt x="79510" y="33150"/>
                </a:lnTo>
                <a:lnTo>
                  <a:pt x="79790" y="33280"/>
                </a:lnTo>
                <a:lnTo>
                  <a:pt x="80050" y="33510"/>
                </a:lnTo>
                <a:lnTo>
                  <a:pt x="80270" y="33760"/>
                </a:lnTo>
                <a:lnTo>
                  <a:pt x="80650" y="34070"/>
                </a:lnTo>
                <a:lnTo>
                  <a:pt x="81090" y="34250"/>
                </a:lnTo>
                <a:lnTo>
                  <a:pt x="81380" y="34250"/>
                </a:lnTo>
                <a:lnTo>
                  <a:pt x="81650" y="34300"/>
                </a:lnTo>
                <a:lnTo>
                  <a:pt x="81680" y="3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8" name="Vasile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3570" y="46350"/>
                </a:moveTo>
                <a:lnTo>
                  <a:pt x="83350" y="46460"/>
                </a:lnTo>
                <a:lnTo>
                  <a:pt x="82920" y="46820"/>
                </a:lnTo>
                <a:lnTo>
                  <a:pt x="82560" y="46890"/>
                </a:lnTo>
                <a:lnTo>
                  <a:pt x="82330" y="46980"/>
                </a:lnTo>
                <a:lnTo>
                  <a:pt x="82010" y="47110"/>
                </a:lnTo>
                <a:lnTo>
                  <a:pt x="81350" y="47090"/>
                </a:lnTo>
                <a:lnTo>
                  <a:pt x="80980" y="47090"/>
                </a:lnTo>
                <a:lnTo>
                  <a:pt x="80760" y="46780"/>
                </a:lnTo>
                <a:lnTo>
                  <a:pt x="80410" y="46350"/>
                </a:lnTo>
                <a:lnTo>
                  <a:pt x="80260" y="46150"/>
                </a:lnTo>
                <a:lnTo>
                  <a:pt x="79830" y="45940"/>
                </a:lnTo>
                <a:lnTo>
                  <a:pt x="79550" y="45720"/>
                </a:lnTo>
                <a:lnTo>
                  <a:pt x="79310" y="45720"/>
                </a:lnTo>
                <a:lnTo>
                  <a:pt x="78910" y="45490"/>
                </a:lnTo>
                <a:lnTo>
                  <a:pt x="78560" y="45540"/>
                </a:lnTo>
                <a:lnTo>
                  <a:pt x="78440" y="45720"/>
                </a:lnTo>
                <a:lnTo>
                  <a:pt x="78340" y="45990"/>
                </a:lnTo>
                <a:lnTo>
                  <a:pt x="78130" y="46260"/>
                </a:lnTo>
                <a:lnTo>
                  <a:pt x="77900" y="46550"/>
                </a:lnTo>
                <a:lnTo>
                  <a:pt x="77760" y="46690"/>
                </a:lnTo>
                <a:lnTo>
                  <a:pt x="77710" y="46640"/>
                </a:lnTo>
                <a:lnTo>
                  <a:pt x="77660" y="46600"/>
                </a:lnTo>
                <a:lnTo>
                  <a:pt x="77610" y="46170"/>
                </a:lnTo>
                <a:lnTo>
                  <a:pt x="77490" y="45790"/>
                </a:lnTo>
                <a:lnTo>
                  <a:pt x="77470" y="45400"/>
                </a:lnTo>
                <a:lnTo>
                  <a:pt x="77470" y="45050"/>
                </a:lnTo>
                <a:lnTo>
                  <a:pt x="77490" y="44750"/>
                </a:lnTo>
                <a:lnTo>
                  <a:pt x="77530" y="44720"/>
                </a:lnTo>
                <a:lnTo>
                  <a:pt x="77640" y="44620"/>
                </a:lnTo>
                <a:lnTo>
                  <a:pt x="77640" y="44370"/>
                </a:lnTo>
                <a:lnTo>
                  <a:pt x="77550" y="44170"/>
                </a:lnTo>
                <a:lnTo>
                  <a:pt x="77470" y="43970"/>
                </a:lnTo>
                <a:lnTo>
                  <a:pt x="77380" y="43850"/>
                </a:lnTo>
                <a:lnTo>
                  <a:pt x="77380" y="43670"/>
                </a:lnTo>
                <a:lnTo>
                  <a:pt x="77520" y="43560"/>
                </a:lnTo>
                <a:lnTo>
                  <a:pt x="77720" y="43560"/>
                </a:lnTo>
                <a:lnTo>
                  <a:pt x="77970" y="43490"/>
                </a:lnTo>
                <a:lnTo>
                  <a:pt x="78310" y="43240"/>
                </a:lnTo>
                <a:lnTo>
                  <a:pt x="78500" y="42790"/>
                </a:lnTo>
                <a:lnTo>
                  <a:pt x="78650" y="42710"/>
                </a:lnTo>
                <a:lnTo>
                  <a:pt x="78850" y="42710"/>
                </a:lnTo>
                <a:lnTo>
                  <a:pt x="79410" y="43040"/>
                </a:lnTo>
                <a:lnTo>
                  <a:pt x="79780" y="43400"/>
                </a:lnTo>
                <a:lnTo>
                  <a:pt x="80100" y="43720"/>
                </a:lnTo>
                <a:lnTo>
                  <a:pt x="80450" y="44080"/>
                </a:lnTo>
                <a:lnTo>
                  <a:pt x="80650" y="44100"/>
                </a:lnTo>
                <a:lnTo>
                  <a:pt x="80790" y="43990"/>
                </a:lnTo>
                <a:lnTo>
                  <a:pt x="80940" y="43790"/>
                </a:lnTo>
                <a:lnTo>
                  <a:pt x="81140" y="43470"/>
                </a:lnTo>
                <a:lnTo>
                  <a:pt x="81170" y="43020"/>
                </a:lnTo>
                <a:lnTo>
                  <a:pt x="81170" y="42660"/>
                </a:lnTo>
                <a:lnTo>
                  <a:pt x="81120" y="42350"/>
                </a:lnTo>
                <a:lnTo>
                  <a:pt x="80990" y="42080"/>
                </a:lnTo>
                <a:lnTo>
                  <a:pt x="80970" y="41740"/>
                </a:lnTo>
                <a:lnTo>
                  <a:pt x="80900" y="41420"/>
                </a:lnTo>
                <a:lnTo>
                  <a:pt x="80650" y="41270"/>
                </a:lnTo>
                <a:lnTo>
                  <a:pt x="80370" y="40810"/>
                </a:lnTo>
                <a:lnTo>
                  <a:pt x="80160" y="40480"/>
                </a:lnTo>
                <a:lnTo>
                  <a:pt x="80150" y="40210"/>
                </a:lnTo>
                <a:lnTo>
                  <a:pt x="80250" y="39890"/>
                </a:lnTo>
                <a:lnTo>
                  <a:pt x="80420" y="39600"/>
                </a:lnTo>
                <a:lnTo>
                  <a:pt x="80690" y="39080"/>
                </a:lnTo>
                <a:lnTo>
                  <a:pt x="80820" y="38940"/>
                </a:lnTo>
                <a:lnTo>
                  <a:pt x="81060" y="38900"/>
                </a:lnTo>
                <a:lnTo>
                  <a:pt x="81490" y="38900"/>
                </a:lnTo>
                <a:lnTo>
                  <a:pt x="81880" y="38830"/>
                </a:lnTo>
                <a:lnTo>
                  <a:pt x="81980" y="38710"/>
                </a:lnTo>
                <a:lnTo>
                  <a:pt x="82010" y="38800"/>
                </a:lnTo>
                <a:lnTo>
                  <a:pt x="81970" y="39200"/>
                </a:lnTo>
                <a:lnTo>
                  <a:pt x="82080" y="39540"/>
                </a:lnTo>
                <a:lnTo>
                  <a:pt x="82180" y="39540"/>
                </a:lnTo>
                <a:lnTo>
                  <a:pt x="82350" y="39450"/>
                </a:lnTo>
                <a:lnTo>
                  <a:pt x="82540" y="39000"/>
                </a:lnTo>
                <a:lnTo>
                  <a:pt x="82710" y="38860"/>
                </a:lnTo>
                <a:lnTo>
                  <a:pt x="82950" y="38920"/>
                </a:lnTo>
                <a:lnTo>
                  <a:pt x="83460" y="39460"/>
                </a:lnTo>
                <a:lnTo>
                  <a:pt x="83880" y="39580"/>
                </a:lnTo>
                <a:lnTo>
                  <a:pt x="84050" y="39730"/>
                </a:lnTo>
                <a:lnTo>
                  <a:pt x="84160" y="40030"/>
                </a:lnTo>
                <a:lnTo>
                  <a:pt x="84160" y="40390"/>
                </a:lnTo>
                <a:lnTo>
                  <a:pt x="84150" y="40750"/>
                </a:lnTo>
                <a:lnTo>
                  <a:pt x="84060" y="40970"/>
                </a:lnTo>
                <a:lnTo>
                  <a:pt x="83840" y="41040"/>
                </a:lnTo>
                <a:lnTo>
                  <a:pt x="83620" y="41150"/>
                </a:lnTo>
                <a:lnTo>
                  <a:pt x="83610" y="41330"/>
                </a:lnTo>
                <a:lnTo>
                  <a:pt x="83640" y="41560"/>
                </a:lnTo>
                <a:lnTo>
                  <a:pt x="83880" y="41560"/>
                </a:lnTo>
                <a:lnTo>
                  <a:pt x="84420" y="41530"/>
                </a:lnTo>
                <a:lnTo>
                  <a:pt x="85340" y="41760"/>
                </a:lnTo>
                <a:lnTo>
                  <a:pt x="85480" y="41780"/>
                </a:lnTo>
                <a:lnTo>
                  <a:pt x="85550" y="42100"/>
                </a:lnTo>
                <a:lnTo>
                  <a:pt x="85620" y="42750"/>
                </a:lnTo>
                <a:lnTo>
                  <a:pt x="85620" y="43220"/>
                </a:lnTo>
                <a:lnTo>
                  <a:pt x="85540" y="43670"/>
                </a:lnTo>
                <a:lnTo>
                  <a:pt x="85490" y="44330"/>
                </a:lnTo>
                <a:lnTo>
                  <a:pt x="85420" y="44570"/>
                </a:lnTo>
                <a:lnTo>
                  <a:pt x="85280" y="44840"/>
                </a:lnTo>
                <a:lnTo>
                  <a:pt x="85050" y="45290"/>
                </a:lnTo>
                <a:lnTo>
                  <a:pt x="84730" y="45540"/>
                </a:lnTo>
                <a:lnTo>
                  <a:pt x="84490" y="45830"/>
                </a:lnTo>
                <a:lnTo>
                  <a:pt x="84290" y="45920"/>
                </a:lnTo>
                <a:lnTo>
                  <a:pt x="84090" y="45970"/>
                </a:lnTo>
                <a:lnTo>
                  <a:pt x="83870" y="46010"/>
                </a:lnTo>
                <a:lnTo>
                  <a:pt x="83580" y="46190"/>
                </a:lnTo>
                <a:lnTo>
                  <a:pt x="83550" y="46330"/>
                </a:lnTo>
                <a:lnTo>
                  <a:pt x="83570" y="46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9" name="Konče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5480" y="47620"/>
                </a:moveTo>
                <a:lnTo>
                  <a:pt x="75300" y="47560"/>
                </a:lnTo>
                <a:lnTo>
                  <a:pt x="74820" y="47500"/>
                </a:lnTo>
                <a:lnTo>
                  <a:pt x="74180" y="47520"/>
                </a:lnTo>
                <a:lnTo>
                  <a:pt x="73270" y="47740"/>
                </a:lnTo>
                <a:lnTo>
                  <a:pt x="72620" y="47900"/>
                </a:lnTo>
                <a:lnTo>
                  <a:pt x="71760" y="48240"/>
                </a:lnTo>
                <a:lnTo>
                  <a:pt x="71620" y="48480"/>
                </a:lnTo>
                <a:lnTo>
                  <a:pt x="71580" y="48710"/>
                </a:lnTo>
                <a:lnTo>
                  <a:pt x="71420" y="48710"/>
                </a:lnTo>
                <a:lnTo>
                  <a:pt x="71370" y="48630"/>
                </a:lnTo>
                <a:lnTo>
                  <a:pt x="71270" y="48460"/>
                </a:lnTo>
                <a:lnTo>
                  <a:pt x="71190" y="47900"/>
                </a:lnTo>
                <a:lnTo>
                  <a:pt x="71170" y="47520"/>
                </a:lnTo>
                <a:lnTo>
                  <a:pt x="71240" y="47230"/>
                </a:lnTo>
                <a:lnTo>
                  <a:pt x="71340" y="47140"/>
                </a:lnTo>
                <a:lnTo>
                  <a:pt x="71540" y="46930"/>
                </a:lnTo>
                <a:lnTo>
                  <a:pt x="71610" y="46600"/>
                </a:lnTo>
                <a:lnTo>
                  <a:pt x="71440" y="46240"/>
                </a:lnTo>
                <a:lnTo>
                  <a:pt x="71150" y="46080"/>
                </a:lnTo>
                <a:lnTo>
                  <a:pt x="70730" y="45850"/>
                </a:lnTo>
                <a:lnTo>
                  <a:pt x="70410" y="45810"/>
                </a:lnTo>
                <a:lnTo>
                  <a:pt x="70310" y="45570"/>
                </a:lnTo>
                <a:lnTo>
                  <a:pt x="70260" y="45450"/>
                </a:lnTo>
                <a:lnTo>
                  <a:pt x="70240" y="44980"/>
                </a:lnTo>
                <a:lnTo>
                  <a:pt x="70070" y="44600"/>
                </a:lnTo>
                <a:lnTo>
                  <a:pt x="69820" y="44210"/>
                </a:lnTo>
                <a:lnTo>
                  <a:pt x="69520" y="43720"/>
                </a:lnTo>
                <a:lnTo>
                  <a:pt x="69130" y="43290"/>
                </a:lnTo>
                <a:lnTo>
                  <a:pt x="68900" y="43000"/>
                </a:lnTo>
                <a:lnTo>
                  <a:pt x="68860" y="42950"/>
                </a:lnTo>
                <a:lnTo>
                  <a:pt x="68890" y="42730"/>
                </a:lnTo>
                <a:lnTo>
                  <a:pt x="69080" y="42550"/>
                </a:lnTo>
                <a:lnTo>
                  <a:pt x="69420" y="42280"/>
                </a:lnTo>
                <a:lnTo>
                  <a:pt x="69740" y="42010"/>
                </a:lnTo>
                <a:lnTo>
                  <a:pt x="70160" y="41560"/>
                </a:lnTo>
                <a:lnTo>
                  <a:pt x="70580" y="41060"/>
                </a:lnTo>
                <a:lnTo>
                  <a:pt x="70990" y="40680"/>
                </a:lnTo>
                <a:lnTo>
                  <a:pt x="71140" y="40390"/>
                </a:lnTo>
                <a:lnTo>
                  <a:pt x="71500" y="40540"/>
                </a:lnTo>
                <a:lnTo>
                  <a:pt x="71730" y="40540"/>
                </a:lnTo>
                <a:lnTo>
                  <a:pt x="72060" y="40630"/>
                </a:lnTo>
                <a:lnTo>
                  <a:pt x="72340" y="40900"/>
                </a:lnTo>
                <a:lnTo>
                  <a:pt x="72640" y="41150"/>
                </a:lnTo>
                <a:lnTo>
                  <a:pt x="72910" y="41200"/>
                </a:lnTo>
                <a:lnTo>
                  <a:pt x="73330" y="41220"/>
                </a:lnTo>
                <a:lnTo>
                  <a:pt x="74030" y="41270"/>
                </a:lnTo>
                <a:lnTo>
                  <a:pt x="74530" y="41310"/>
                </a:lnTo>
                <a:lnTo>
                  <a:pt x="74840" y="41560"/>
                </a:lnTo>
                <a:lnTo>
                  <a:pt x="75320" y="42100"/>
                </a:lnTo>
                <a:lnTo>
                  <a:pt x="75640" y="42640"/>
                </a:lnTo>
                <a:lnTo>
                  <a:pt x="75970" y="43020"/>
                </a:lnTo>
                <a:lnTo>
                  <a:pt x="76120" y="43220"/>
                </a:lnTo>
                <a:lnTo>
                  <a:pt x="76120" y="43490"/>
                </a:lnTo>
                <a:lnTo>
                  <a:pt x="76040" y="43720"/>
                </a:lnTo>
                <a:lnTo>
                  <a:pt x="75870" y="43850"/>
                </a:lnTo>
                <a:lnTo>
                  <a:pt x="75680" y="43940"/>
                </a:lnTo>
                <a:lnTo>
                  <a:pt x="75670" y="44190"/>
                </a:lnTo>
                <a:lnTo>
                  <a:pt x="75850" y="44350"/>
                </a:lnTo>
                <a:lnTo>
                  <a:pt x="76190" y="44440"/>
                </a:lnTo>
                <a:lnTo>
                  <a:pt x="76640" y="44440"/>
                </a:lnTo>
                <a:lnTo>
                  <a:pt x="77300" y="44620"/>
                </a:lnTo>
                <a:lnTo>
                  <a:pt x="77530" y="44720"/>
                </a:lnTo>
                <a:lnTo>
                  <a:pt x="77490" y="44750"/>
                </a:lnTo>
                <a:lnTo>
                  <a:pt x="77470" y="45050"/>
                </a:lnTo>
                <a:lnTo>
                  <a:pt x="77470" y="45400"/>
                </a:lnTo>
                <a:lnTo>
                  <a:pt x="77490" y="45790"/>
                </a:lnTo>
                <a:lnTo>
                  <a:pt x="77610" y="46170"/>
                </a:lnTo>
                <a:lnTo>
                  <a:pt x="77660" y="46600"/>
                </a:lnTo>
                <a:lnTo>
                  <a:pt x="77710" y="46640"/>
                </a:lnTo>
                <a:lnTo>
                  <a:pt x="77670" y="46960"/>
                </a:lnTo>
                <a:lnTo>
                  <a:pt x="77500" y="47110"/>
                </a:lnTo>
                <a:lnTo>
                  <a:pt x="77080" y="47050"/>
                </a:lnTo>
                <a:lnTo>
                  <a:pt x="76900" y="46910"/>
                </a:lnTo>
                <a:lnTo>
                  <a:pt x="76640" y="46910"/>
                </a:lnTo>
                <a:lnTo>
                  <a:pt x="76220" y="47050"/>
                </a:lnTo>
                <a:lnTo>
                  <a:pt x="75720" y="47290"/>
                </a:lnTo>
                <a:lnTo>
                  <a:pt x="75480" y="47540"/>
                </a:lnTo>
                <a:lnTo>
                  <a:pt x="75480" y="47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0" name="Tet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5290" y="20660"/>
                </a:moveTo>
                <a:lnTo>
                  <a:pt x="25360" y="20960"/>
                </a:lnTo>
                <a:lnTo>
                  <a:pt x="25140" y="21010"/>
                </a:lnTo>
                <a:lnTo>
                  <a:pt x="24950" y="21270"/>
                </a:lnTo>
                <a:lnTo>
                  <a:pt x="24760" y="21560"/>
                </a:lnTo>
                <a:lnTo>
                  <a:pt x="24760" y="21680"/>
                </a:lnTo>
                <a:lnTo>
                  <a:pt x="24900" y="21840"/>
                </a:lnTo>
                <a:lnTo>
                  <a:pt x="25210" y="21940"/>
                </a:lnTo>
                <a:lnTo>
                  <a:pt x="25280" y="22160"/>
                </a:lnTo>
                <a:lnTo>
                  <a:pt x="25450" y="22420"/>
                </a:lnTo>
                <a:lnTo>
                  <a:pt x="25830" y="22540"/>
                </a:lnTo>
                <a:lnTo>
                  <a:pt x="25950" y="22640"/>
                </a:lnTo>
                <a:lnTo>
                  <a:pt x="25920" y="22990"/>
                </a:lnTo>
                <a:lnTo>
                  <a:pt x="25780" y="23050"/>
                </a:lnTo>
                <a:lnTo>
                  <a:pt x="25520" y="23090"/>
                </a:lnTo>
                <a:lnTo>
                  <a:pt x="25210" y="23210"/>
                </a:lnTo>
                <a:lnTo>
                  <a:pt x="24950" y="23560"/>
                </a:lnTo>
                <a:lnTo>
                  <a:pt x="24950" y="23570"/>
                </a:lnTo>
                <a:lnTo>
                  <a:pt x="24590" y="23500"/>
                </a:lnTo>
                <a:lnTo>
                  <a:pt x="24310" y="23470"/>
                </a:lnTo>
                <a:lnTo>
                  <a:pt x="23860" y="23150"/>
                </a:lnTo>
                <a:lnTo>
                  <a:pt x="23580" y="22930"/>
                </a:lnTo>
                <a:lnTo>
                  <a:pt x="23360" y="22890"/>
                </a:lnTo>
                <a:lnTo>
                  <a:pt x="23150" y="23020"/>
                </a:lnTo>
                <a:lnTo>
                  <a:pt x="22960" y="23400"/>
                </a:lnTo>
                <a:lnTo>
                  <a:pt x="22890" y="23600"/>
                </a:lnTo>
                <a:lnTo>
                  <a:pt x="22750" y="23580"/>
                </a:lnTo>
                <a:lnTo>
                  <a:pt x="22600" y="23560"/>
                </a:lnTo>
                <a:lnTo>
                  <a:pt x="22130" y="22990"/>
                </a:lnTo>
                <a:lnTo>
                  <a:pt x="21750" y="22540"/>
                </a:lnTo>
                <a:lnTo>
                  <a:pt x="21420" y="22350"/>
                </a:lnTo>
                <a:lnTo>
                  <a:pt x="20330" y="22130"/>
                </a:lnTo>
                <a:lnTo>
                  <a:pt x="19380" y="21870"/>
                </a:lnTo>
                <a:lnTo>
                  <a:pt x="18840" y="21910"/>
                </a:lnTo>
                <a:lnTo>
                  <a:pt x="18430" y="22160"/>
                </a:lnTo>
                <a:lnTo>
                  <a:pt x="18080" y="22510"/>
                </a:lnTo>
                <a:lnTo>
                  <a:pt x="17650" y="22830"/>
                </a:lnTo>
                <a:lnTo>
                  <a:pt x="17040" y="23050"/>
                </a:lnTo>
                <a:lnTo>
                  <a:pt x="16490" y="23340"/>
                </a:lnTo>
                <a:lnTo>
                  <a:pt x="16090" y="23750"/>
                </a:lnTo>
                <a:lnTo>
                  <a:pt x="15740" y="23920"/>
                </a:lnTo>
                <a:lnTo>
                  <a:pt x="15690" y="23960"/>
                </a:lnTo>
                <a:lnTo>
                  <a:pt x="15640" y="23980"/>
                </a:lnTo>
                <a:lnTo>
                  <a:pt x="15410" y="24040"/>
                </a:lnTo>
                <a:lnTo>
                  <a:pt x="15090" y="22710"/>
                </a:lnTo>
                <a:lnTo>
                  <a:pt x="15140" y="21630"/>
                </a:lnTo>
                <a:lnTo>
                  <a:pt x="15570" y="19270"/>
                </a:lnTo>
                <a:lnTo>
                  <a:pt x="15930" y="18250"/>
                </a:lnTo>
                <a:lnTo>
                  <a:pt x="16620" y="17400"/>
                </a:lnTo>
                <a:lnTo>
                  <a:pt x="17530" y="16880"/>
                </a:lnTo>
                <a:lnTo>
                  <a:pt x="20850" y="15750"/>
                </a:lnTo>
                <a:lnTo>
                  <a:pt x="21800" y="15420"/>
                </a:lnTo>
                <a:lnTo>
                  <a:pt x="21510" y="15980"/>
                </a:lnTo>
                <a:lnTo>
                  <a:pt x="21700" y="16070"/>
                </a:lnTo>
                <a:lnTo>
                  <a:pt x="22150" y="16350"/>
                </a:lnTo>
                <a:lnTo>
                  <a:pt x="22490" y="16550"/>
                </a:lnTo>
                <a:lnTo>
                  <a:pt x="22800" y="16900"/>
                </a:lnTo>
                <a:lnTo>
                  <a:pt x="23080" y="17470"/>
                </a:lnTo>
                <a:lnTo>
                  <a:pt x="23270" y="17980"/>
                </a:lnTo>
                <a:lnTo>
                  <a:pt x="23390" y="18330"/>
                </a:lnTo>
                <a:lnTo>
                  <a:pt x="23690" y="18430"/>
                </a:lnTo>
                <a:lnTo>
                  <a:pt x="23910" y="18430"/>
                </a:lnTo>
                <a:lnTo>
                  <a:pt x="24220" y="18560"/>
                </a:lnTo>
                <a:lnTo>
                  <a:pt x="24480" y="18910"/>
                </a:lnTo>
                <a:lnTo>
                  <a:pt x="24620" y="19200"/>
                </a:lnTo>
                <a:lnTo>
                  <a:pt x="24520" y="19550"/>
                </a:lnTo>
                <a:lnTo>
                  <a:pt x="24520" y="19830"/>
                </a:lnTo>
                <a:lnTo>
                  <a:pt x="24520" y="20180"/>
                </a:lnTo>
                <a:lnTo>
                  <a:pt x="24620" y="20380"/>
                </a:lnTo>
                <a:lnTo>
                  <a:pt x="24930" y="20570"/>
                </a:lnTo>
                <a:lnTo>
                  <a:pt x="25210" y="20630"/>
                </a:lnTo>
                <a:lnTo>
                  <a:pt x="25290" y="20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