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Wiltz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Luxembourg • State Map | Fully Editable Vector Shape</a:t>
            </a:r>
          </a:p>
        </p:txBody>
      </p:sp>
      <p:sp>
        <p:nvSpPr>
          <p:cNvPr id="101" name="Wilt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670" y="28280"/>
                </a:moveTo>
                <a:lnTo>
                  <a:pt x="27230" y="28100"/>
                </a:lnTo>
                <a:lnTo>
                  <a:pt x="29010" y="28100"/>
                </a:lnTo>
                <a:lnTo>
                  <a:pt x="29670" y="26550"/>
                </a:lnTo>
                <a:lnTo>
                  <a:pt x="31450" y="28100"/>
                </a:lnTo>
                <a:lnTo>
                  <a:pt x="32450" y="27240"/>
                </a:lnTo>
                <a:lnTo>
                  <a:pt x="33890" y="26550"/>
                </a:lnTo>
                <a:lnTo>
                  <a:pt x="33670" y="24990"/>
                </a:lnTo>
                <a:lnTo>
                  <a:pt x="34120" y="23440"/>
                </a:lnTo>
                <a:lnTo>
                  <a:pt x="35450" y="23440"/>
                </a:lnTo>
                <a:lnTo>
                  <a:pt x="37230" y="22740"/>
                </a:lnTo>
                <a:lnTo>
                  <a:pt x="38000" y="23610"/>
                </a:lnTo>
                <a:lnTo>
                  <a:pt x="39230" y="23960"/>
                </a:lnTo>
                <a:lnTo>
                  <a:pt x="40340" y="24820"/>
                </a:lnTo>
                <a:lnTo>
                  <a:pt x="41450" y="25860"/>
                </a:lnTo>
                <a:lnTo>
                  <a:pt x="42560" y="26380"/>
                </a:lnTo>
                <a:lnTo>
                  <a:pt x="43560" y="26030"/>
                </a:lnTo>
                <a:lnTo>
                  <a:pt x="43890" y="26380"/>
                </a:lnTo>
                <a:lnTo>
                  <a:pt x="45000" y="26380"/>
                </a:lnTo>
                <a:lnTo>
                  <a:pt x="44670" y="27760"/>
                </a:lnTo>
                <a:lnTo>
                  <a:pt x="43110" y="28790"/>
                </a:lnTo>
                <a:lnTo>
                  <a:pt x="42450" y="30350"/>
                </a:lnTo>
                <a:lnTo>
                  <a:pt x="43220" y="31560"/>
                </a:lnTo>
                <a:lnTo>
                  <a:pt x="43890" y="31210"/>
                </a:lnTo>
                <a:lnTo>
                  <a:pt x="43220" y="32770"/>
                </a:lnTo>
                <a:lnTo>
                  <a:pt x="43420" y="32840"/>
                </a:lnTo>
                <a:lnTo>
                  <a:pt x="43110" y="33460"/>
                </a:lnTo>
                <a:lnTo>
                  <a:pt x="43670" y="34490"/>
                </a:lnTo>
                <a:lnTo>
                  <a:pt x="44220" y="35700"/>
                </a:lnTo>
                <a:lnTo>
                  <a:pt x="44220" y="35870"/>
                </a:lnTo>
                <a:lnTo>
                  <a:pt x="43670" y="36560"/>
                </a:lnTo>
                <a:lnTo>
                  <a:pt x="42670" y="37080"/>
                </a:lnTo>
                <a:lnTo>
                  <a:pt x="42000" y="37250"/>
                </a:lnTo>
                <a:lnTo>
                  <a:pt x="42230" y="38120"/>
                </a:lnTo>
                <a:lnTo>
                  <a:pt x="41780" y="39150"/>
                </a:lnTo>
                <a:lnTo>
                  <a:pt x="41560" y="40700"/>
                </a:lnTo>
                <a:lnTo>
                  <a:pt x="41450" y="41390"/>
                </a:lnTo>
                <a:lnTo>
                  <a:pt x="40340" y="41740"/>
                </a:lnTo>
                <a:lnTo>
                  <a:pt x="40230" y="42600"/>
                </a:lnTo>
                <a:lnTo>
                  <a:pt x="40000" y="44320"/>
                </a:lnTo>
                <a:lnTo>
                  <a:pt x="39340" y="44840"/>
                </a:lnTo>
                <a:lnTo>
                  <a:pt x="38760" y="44990"/>
                </a:lnTo>
                <a:lnTo>
                  <a:pt x="38670" y="45010"/>
                </a:lnTo>
                <a:lnTo>
                  <a:pt x="38110" y="44150"/>
                </a:lnTo>
                <a:lnTo>
                  <a:pt x="37670" y="43980"/>
                </a:lnTo>
                <a:lnTo>
                  <a:pt x="36780" y="43460"/>
                </a:lnTo>
                <a:lnTo>
                  <a:pt x="36000" y="42940"/>
                </a:lnTo>
                <a:lnTo>
                  <a:pt x="34890" y="42940"/>
                </a:lnTo>
                <a:lnTo>
                  <a:pt x="34560" y="43460"/>
                </a:lnTo>
                <a:lnTo>
                  <a:pt x="33670" y="44840"/>
                </a:lnTo>
                <a:lnTo>
                  <a:pt x="33010" y="44670"/>
                </a:lnTo>
                <a:lnTo>
                  <a:pt x="33450" y="44150"/>
                </a:lnTo>
                <a:lnTo>
                  <a:pt x="33450" y="43290"/>
                </a:lnTo>
                <a:lnTo>
                  <a:pt x="32780" y="42080"/>
                </a:lnTo>
                <a:lnTo>
                  <a:pt x="32230" y="41220"/>
                </a:lnTo>
                <a:lnTo>
                  <a:pt x="31670" y="41740"/>
                </a:lnTo>
                <a:lnTo>
                  <a:pt x="31450" y="42250"/>
                </a:lnTo>
                <a:lnTo>
                  <a:pt x="31120" y="42600"/>
                </a:lnTo>
                <a:lnTo>
                  <a:pt x="31010" y="43630"/>
                </a:lnTo>
                <a:lnTo>
                  <a:pt x="29890" y="42770"/>
                </a:lnTo>
                <a:lnTo>
                  <a:pt x="29230" y="42250"/>
                </a:lnTo>
                <a:lnTo>
                  <a:pt x="29230" y="41220"/>
                </a:lnTo>
                <a:lnTo>
                  <a:pt x="29120" y="41220"/>
                </a:lnTo>
                <a:lnTo>
                  <a:pt x="28120" y="41390"/>
                </a:lnTo>
                <a:lnTo>
                  <a:pt x="26780" y="41740"/>
                </a:lnTo>
                <a:lnTo>
                  <a:pt x="27450" y="42770"/>
                </a:lnTo>
                <a:lnTo>
                  <a:pt x="26450" y="43290"/>
                </a:lnTo>
                <a:lnTo>
                  <a:pt x="25450" y="43290"/>
                </a:lnTo>
                <a:lnTo>
                  <a:pt x="24450" y="43460"/>
                </a:lnTo>
                <a:lnTo>
                  <a:pt x="24010" y="42940"/>
                </a:lnTo>
                <a:lnTo>
                  <a:pt x="23780" y="42250"/>
                </a:lnTo>
                <a:lnTo>
                  <a:pt x="23010" y="42250"/>
                </a:lnTo>
                <a:lnTo>
                  <a:pt x="22800" y="42230"/>
                </a:lnTo>
                <a:lnTo>
                  <a:pt x="22560" y="41390"/>
                </a:lnTo>
                <a:lnTo>
                  <a:pt x="20900" y="39840"/>
                </a:lnTo>
                <a:lnTo>
                  <a:pt x="19450" y="39840"/>
                </a:lnTo>
                <a:lnTo>
                  <a:pt x="19340" y="39840"/>
                </a:lnTo>
                <a:lnTo>
                  <a:pt x="19450" y="37940"/>
                </a:lnTo>
                <a:lnTo>
                  <a:pt x="20790" y="37940"/>
                </a:lnTo>
                <a:lnTo>
                  <a:pt x="20670" y="36740"/>
                </a:lnTo>
                <a:lnTo>
                  <a:pt x="21560" y="34660"/>
                </a:lnTo>
                <a:lnTo>
                  <a:pt x="21450" y="33110"/>
                </a:lnTo>
                <a:lnTo>
                  <a:pt x="21620" y="32600"/>
                </a:lnTo>
                <a:lnTo>
                  <a:pt x="21780" y="32380"/>
                </a:lnTo>
                <a:lnTo>
                  <a:pt x="22350" y="32000"/>
                </a:lnTo>
                <a:lnTo>
                  <a:pt x="22760" y="31900"/>
                </a:lnTo>
                <a:lnTo>
                  <a:pt x="23310" y="31770"/>
                </a:lnTo>
                <a:lnTo>
                  <a:pt x="23540" y="31720"/>
                </a:lnTo>
                <a:lnTo>
                  <a:pt x="23550" y="31710"/>
                </a:lnTo>
                <a:lnTo>
                  <a:pt x="24450" y="31560"/>
                </a:lnTo>
                <a:lnTo>
                  <a:pt x="25120" y="31380"/>
                </a:lnTo>
                <a:lnTo>
                  <a:pt x="25780" y="30180"/>
                </a:lnTo>
                <a:lnTo>
                  <a:pt x="26670" y="29310"/>
                </a:lnTo>
                <a:lnTo>
                  <a:pt x="26670" y="28970"/>
                </a:lnTo>
                <a:lnTo>
                  <a:pt x="26670" y="2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