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Vianden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Luxembourg • State Map | Fully Editable Vector Shape</a:t>
            </a:r>
          </a:p>
        </p:txBody>
      </p:sp>
      <p:sp>
        <p:nvSpPr>
          <p:cNvPr id="101" name="Viand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20" y="30030"/>
                </a:moveTo>
                <a:lnTo>
                  <a:pt x="52640" y="32670"/>
                </a:lnTo>
                <a:lnTo>
                  <a:pt x="53280" y="33770"/>
                </a:lnTo>
                <a:lnTo>
                  <a:pt x="54150" y="32050"/>
                </a:lnTo>
                <a:lnTo>
                  <a:pt x="55530" y="34290"/>
                </a:lnTo>
                <a:lnTo>
                  <a:pt x="58060" y="40410"/>
                </a:lnTo>
                <a:lnTo>
                  <a:pt x="57110" y="40700"/>
                </a:lnTo>
                <a:lnTo>
                  <a:pt x="56220" y="41390"/>
                </a:lnTo>
                <a:lnTo>
                  <a:pt x="55670" y="41390"/>
                </a:lnTo>
                <a:lnTo>
                  <a:pt x="55440" y="42940"/>
                </a:lnTo>
                <a:lnTo>
                  <a:pt x="54890" y="42600"/>
                </a:lnTo>
                <a:lnTo>
                  <a:pt x="53780" y="41740"/>
                </a:lnTo>
                <a:lnTo>
                  <a:pt x="52890" y="41390"/>
                </a:lnTo>
                <a:lnTo>
                  <a:pt x="52000" y="40190"/>
                </a:lnTo>
                <a:lnTo>
                  <a:pt x="51560" y="39840"/>
                </a:lnTo>
                <a:lnTo>
                  <a:pt x="50780" y="39150"/>
                </a:lnTo>
                <a:lnTo>
                  <a:pt x="49450" y="38810"/>
                </a:lnTo>
                <a:lnTo>
                  <a:pt x="49560" y="36910"/>
                </a:lnTo>
                <a:lnTo>
                  <a:pt x="49110" y="36740"/>
                </a:lnTo>
                <a:lnTo>
                  <a:pt x="48330" y="36390"/>
                </a:lnTo>
                <a:lnTo>
                  <a:pt x="47780" y="35010"/>
                </a:lnTo>
                <a:lnTo>
                  <a:pt x="47220" y="34840"/>
                </a:lnTo>
                <a:lnTo>
                  <a:pt x="47190" y="34830"/>
                </a:lnTo>
                <a:lnTo>
                  <a:pt x="47670" y="34150"/>
                </a:lnTo>
                <a:lnTo>
                  <a:pt x="48000" y="33110"/>
                </a:lnTo>
                <a:lnTo>
                  <a:pt x="48000" y="31730"/>
                </a:lnTo>
                <a:lnTo>
                  <a:pt x="48220" y="31040"/>
                </a:lnTo>
                <a:lnTo>
                  <a:pt x="48560" y="30520"/>
                </a:lnTo>
                <a:lnTo>
                  <a:pt x="48560" y="29660"/>
                </a:lnTo>
                <a:lnTo>
                  <a:pt x="48670" y="29660"/>
                </a:lnTo>
                <a:lnTo>
                  <a:pt x="48000" y="29310"/>
                </a:lnTo>
                <a:lnTo>
                  <a:pt x="48220" y="28620"/>
                </a:lnTo>
                <a:lnTo>
                  <a:pt x="48780" y="28620"/>
                </a:lnTo>
                <a:lnTo>
                  <a:pt x="49890" y="28790"/>
                </a:lnTo>
                <a:lnTo>
                  <a:pt x="50220" y="28790"/>
                </a:lnTo>
                <a:lnTo>
                  <a:pt x="50330" y="29830"/>
                </a:lnTo>
                <a:lnTo>
                  <a:pt x="50670" y="30000"/>
                </a:lnTo>
                <a:lnTo>
                  <a:pt x="51450" y="30180"/>
                </a:lnTo>
                <a:lnTo>
                  <a:pt x="51720" y="30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