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Remich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Remi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900" y="76570"/>
                </a:moveTo>
                <a:lnTo>
                  <a:pt x="70190" y="77430"/>
                </a:lnTo>
                <a:lnTo>
                  <a:pt x="68980" y="79350"/>
                </a:lnTo>
                <a:lnTo>
                  <a:pt x="68520" y="80720"/>
                </a:lnTo>
                <a:lnTo>
                  <a:pt x="68520" y="84660"/>
                </a:lnTo>
                <a:lnTo>
                  <a:pt x="68360" y="85860"/>
                </a:lnTo>
                <a:lnTo>
                  <a:pt x="67830" y="89870"/>
                </a:lnTo>
                <a:lnTo>
                  <a:pt x="68060" y="93200"/>
                </a:lnTo>
                <a:lnTo>
                  <a:pt x="66780" y="92380"/>
                </a:lnTo>
                <a:lnTo>
                  <a:pt x="64660" y="91520"/>
                </a:lnTo>
                <a:lnTo>
                  <a:pt x="63780" y="90840"/>
                </a:lnTo>
                <a:lnTo>
                  <a:pt x="62780" y="88790"/>
                </a:lnTo>
                <a:lnTo>
                  <a:pt x="60890" y="87590"/>
                </a:lnTo>
                <a:lnTo>
                  <a:pt x="59440" y="87420"/>
                </a:lnTo>
                <a:lnTo>
                  <a:pt x="59440" y="86390"/>
                </a:lnTo>
                <a:lnTo>
                  <a:pt x="59240" y="85460"/>
                </a:lnTo>
                <a:lnTo>
                  <a:pt x="59220" y="85370"/>
                </a:lnTo>
                <a:lnTo>
                  <a:pt x="59000" y="84340"/>
                </a:lnTo>
                <a:lnTo>
                  <a:pt x="58220" y="83650"/>
                </a:lnTo>
                <a:lnTo>
                  <a:pt x="58440" y="82630"/>
                </a:lnTo>
                <a:lnTo>
                  <a:pt x="59220" y="82630"/>
                </a:lnTo>
                <a:lnTo>
                  <a:pt x="58780" y="81770"/>
                </a:lnTo>
                <a:lnTo>
                  <a:pt x="59110" y="81260"/>
                </a:lnTo>
                <a:lnTo>
                  <a:pt x="59890" y="81430"/>
                </a:lnTo>
                <a:lnTo>
                  <a:pt x="60550" y="81430"/>
                </a:lnTo>
                <a:lnTo>
                  <a:pt x="61330" y="81600"/>
                </a:lnTo>
                <a:lnTo>
                  <a:pt x="61550" y="80570"/>
                </a:lnTo>
                <a:lnTo>
                  <a:pt x="62330" y="79200"/>
                </a:lnTo>
                <a:lnTo>
                  <a:pt x="63110" y="79030"/>
                </a:lnTo>
                <a:lnTo>
                  <a:pt x="63550" y="79030"/>
                </a:lnTo>
                <a:lnTo>
                  <a:pt x="64890" y="79200"/>
                </a:lnTo>
                <a:lnTo>
                  <a:pt x="64780" y="77830"/>
                </a:lnTo>
                <a:lnTo>
                  <a:pt x="64110" y="77320"/>
                </a:lnTo>
                <a:lnTo>
                  <a:pt x="62660" y="76630"/>
                </a:lnTo>
                <a:lnTo>
                  <a:pt x="65090" y="73820"/>
                </a:lnTo>
                <a:lnTo>
                  <a:pt x="65440" y="74570"/>
                </a:lnTo>
                <a:lnTo>
                  <a:pt x="66780" y="74570"/>
                </a:lnTo>
                <a:lnTo>
                  <a:pt x="67220" y="74570"/>
                </a:lnTo>
                <a:lnTo>
                  <a:pt x="67440" y="75090"/>
                </a:lnTo>
                <a:lnTo>
                  <a:pt x="67550" y="75090"/>
                </a:lnTo>
                <a:lnTo>
                  <a:pt x="68220" y="75260"/>
                </a:lnTo>
                <a:lnTo>
                  <a:pt x="68660" y="76460"/>
                </a:lnTo>
                <a:lnTo>
                  <a:pt x="69890" y="75940"/>
                </a:lnTo>
                <a:lnTo>
                  <a:pt x="70550" y="75940"/>
                </a:lnTo>
                <a:lnTo>
                  <a:pt x="70900" y="7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