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Redange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Reda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800" y="42230"/>
                </a:moveTo>
                <a:lnTo>
                  <a:pt x="23010" y="42250"/>
                </a:lnTo>
                <a:lnTo>
                  <a:pt x="23780" y="42250"/>
                </a:lnTo>
                <a:lnTo>
                  <a:pt x="24010" y="42940"/>
                </a:lnTo>
                <a:lnTo>
                  <a:pt x="24450" y="43460"/>
                </a:lnTo>
                <a:lnTo>
                  <a:pt x="25450" y="43290"/>
                </a:lnTo>
                <a:lnTo>
                  <a:pt x="26450" y="43290"/>
                </a:lnTo>
                <a:lnTo>
                  <a:pt x="27450" y="42770"/>
                </a:lnTo>
                <a:lnTo>
                  <a:pt x="26780" y="41740"/>
                </a:lnTo>
                <a:lnTo>
                  <a:pt x="28120" y="41390"/>
                </a:lnTo>
                <a:lnTo>
                  <a:pt x="29120" y="41220"/>
                </a:lnTo>
                <a:lnTo>
                  <a:pt x="29230" y="41220"/>
                </a:lnTo>
                <a:lnTo>
                  <a:pt x="29230" y="42250"/>
                </a:lnTo>
                <a:lnTo>
                  <a:pt x="29890" y="42770"/>
                </a:lnTo>
                <a:lnTo>
                  <a:pt x="31010" y="43630"/>
                </a:lnTo>
                <a:lnTo>
                  <a:pt x="31120" y="42600"/>
                </a:lnTo>
                <a:lnTo>
                  <a:pt x="31450" y="42250"/>
                </a:lnTo>
                <a:lnTo>
                  <a:pt x="31670" y="41740"/>
                </a:lnTo>
                <a:lnTo>
                  <a:pt x="32230" y="41220"/>
                </a:lnTo>
                <a:lnTo>
                  <a:pt x="32780" y="42080"/>
                </a:lnTo>
                <a:lnTo>
                  <a:pt x="33450" y="43290"/>
                </a:lnTo>
                <a:lnTo>
                  <a:pt x="33450" y="44150"/>
                </a:lnTo>
                <a:lnTo>
                  <a:pt x="33010" y="44670"/>
                </a:lnTo>
                <a:lnTo>
                  <a:pt x="33670" y="44840"/>
                </a:lnTo>
                <a:lnTo>
                  <a:pt x="34560" y="43460"/>
                </a:lnTo>
                <a:lnTo>
                  <a:pt x="34890" y="42940"/>
                </a:lnTo>
                <a:lnTo>
                  <a:pt x="36000" y="42940"/>
                </a:lnTo>
                <a:lnTo>
                  <a:pt x="36780" y="43460"/>
                </a:lnTo>
                <a:lnTo>
                  <a:pt x="37670" y="43980"/>
                </a:lnTo>
                <a:lnTo>
                  <a:pt x="38110" y="44150"/>
                </a:lnTo>
                <a:lnTo>
                  <a:pt x="38670" y="45010"/>
                </a:lnTo>
                <a:lnTo>
                  <a:pt x="38760" y="44990"/>
                </a:lnTo>
                <a:lnTo>
                  <a:pt x="39110" y="46390"/>
                </a:lnTo>
                <a:lnTo>
                  <a:pt x="38230" y="45870"/>
                </a:lnTo>
                <a:lnTo>
                  <a:pt x="38110" y="46730"/>
                </a:lnTo>
                <a:lnTo>
                  <a:pt x="38670" y="47600"/>
                </a:lnTo>
                <a:lnTo>
                  <a:pt x="38780" y="48800"/>
                </a:lnTo>
                <a:lnTo>
                  <a:pt x="38780" y="49140"/>
                </a:lnTo>
                <a:lnTo>
                  <a:pt x="39340" y="49830"/>
                </a:lnTo>
                <a:lnTo>
                  <a:pt x="40450" y="49320"/>
                </a:lnTo>
                <a:lnTo>
                  <a:pt x="41230" y="49140"/>
                </a:lnTo>
                <a:lnTo>
                  <a:pt x="42230" y="49140"/>
                </a:lnTo>
                <a:lnTo>
                  <a:pt x="42760" y="48790"/>
                </a:lnTo>
                <a:lnTo>
                  <a:pt x="42340" y="50180"/>
                </a:lnTo>
                <a:lnTo>
                  <a:pt x="42780" y="51210"/>
                </a:lnTo>
                <a:lnTo>
                  <a:pt x="43340" y="51730"/>
                </a:lnTo>
                <a:lnTo>
                  <a:pt x="42340" y="52240"/>
                </a:lnTo>
                <a:lnTo>
                  <a:pt x="41450" y="52930"/>
                </a:lnTo>
                <a:lnTo>
                  <a:pt x="41230" y="53280"/>
                </a:lnTo>
                <a:lnTo>
                  <a:pt x="40560" y="53790"/>
                </a:lnTo>
                <a:lnTo>
                  <a:pt x="40230" y="54820"/>
                </a:lnTo>
                <a:lnTo>
                  <a:pt x="40230" y="55510"/>
                </a:lnTo>
                <a:lnTo>
                  <a:pt x="40340" y="57060"/>
                </a:lnTo>
                <a:lnTo>
                  <a:pt x="39450" y="57920"/>
                </a:lnTo>
                <a:lnTo>
                  <a:pt x="38890" y="58780"/>
                </a:lnTo>
                <a:lnTo>
                  <a:pt x="39230" y="59120"/>
                </a:lnTo>
                <a:lnTo>
                  <a:pt x="39560" y="59120"/>
                </a:lnTo>
                <a:lnTo>
                  <a:pt x="40450" y="59120"/>
                </a:lnTo>
                <a:lnTo>
                  <a:pt x="40340" y="59810"/>
                </a:lnTo>
                <a:lnTo>
                  <a:pt x="40340" y="61190"/>
                </a:lnTo>
                <a:lnTo>
                  <a:pt x="40340" y="61530"/>
                </a:lnTo>
                <a:lnTo>
                  <a:pt x="39970" y="62320"/>
                </a:lnTo>
                <a:lnTo>
                  <a:pt x="39560" y="62220"/>
                </a:lnTo>
                <a:lnTo>
                  <a:pt x="38560" y="62040"/>
                </a:lnTo>
                <a:lnTo>
                  <a:pt x="38340" y="62040"/>
                </a:lnTo>
                <a:lnTo>
                  <a:pt x="37340" y="62390"/>
                </a:lnTo>
                <a:lnTo>
                  <a:pt x="36560" y="62900"/>
                </a:lnTo>
                <a:lnTo>
                  <a:pt x="36000" y="63070"/>
                </a:lnTo>
                <a:lnTo>
                  <a:pt x="35340" y="63930"/>
                </a:lnTo>
                <a:lnTo>
                  <a:pt x="34450" y="64280"/>
                </a:lnTo>
                <a:lnTo>
                  <a:pt x="33120" y="64280"/>
                </a:lnTo>
                <a:lnTo>
                  <a:pt x="32890" y="63760"/>
                </a:lnTo>
                <a:lnTo>
                  <a:pt x="32560" y="63590"/>
                </a:lnTo>
                <a:lnTo>
                  <a:pt x="31780" y="63070"/>
                </a:lnTo>
                <a:lnTo>
                  <a:pt x="30660" y="63070"/>
                </a:lnTo>
                <a:lnTo>
                  <a:pt x="31010" y="62390"/>
                </a:lnTo>
                <a:lnTo>
                  <a:pt x="29450" y="61010"/>
                </a:lnTo>
                <a:lnTo>
                  <a:pt x="28450" y="61010"/>
                </a:lnTo>
                <a:lnTo>
                  <a:pt x="27560" y="61190"/>
                </a:lnTo>
                <a:lnTo>
                  <a:pt x="26670" y="61190"/>
                </a:lnTo>
                <a:lnTo>
                  <a:pt x="25900" y="61010"/>
                </a:lnTo>
                <a:lnTo>
                  <a:pt x="26340" y="58610"/>
                </a:lnTo>
                <a:lnTo>
                  <a:pt x="25900" y="57400"/>
                </a:lnTo>
                <a:lnTo>
                  <a:pt x="25010" y="56370"/>
                </a:lnTo>
                <a:lnTo>
                  <a:pt x="23780" y="53960"/>
                </a:lnTo>
                <a:lnTo>
                  <a:pt x="23120" y="53100"/>
                </a:lnTo>
                <a:lnTo>
                  <a:pt x="22670" y="52760"/>
                </a:lnTo>
                <a:lnTo>
                  <a:pt x="22450" y="52760"/>
                </a:lnTo>
                <a:lnTo>
                  <a:pt x="21340" y="52420"/>
                </a:lnTo>
                <a:lnTo>
                  <a:pt x="20450" y="52420"/>
                </a:lnTo>
                <a:lnTo>
                  <a:pt x="20340" y="50520"/>
                </a:lnTo>
                <a:lnTo>
                  <a:pt x="20010" y="49320"/>
                </a:lnTo>
                <a:lnTo>
                  <a:pt x="19900" y="48110"/>
                </a:lnTo>
                <a:lnTo>
                  <a:pt x="19230" y="47420"/>
                </a:lnTo>
                <a:lnTo>
                  <a:pt x="20010" y="47250"/>
                </a:lnTo>
                <a:lnTo>
                  <a:pt x="20010" y="45870"/>
                </a:lnTo>
                <a:lnTo>
                  <a:pt x="20120" y="45010"/>
                </a:lnTo>
                <a:lnTo>
                  <a:pt x="20120" y="44270"/>
                </a:lnTo>
                <a:lnTo>
                  <a:pt x="20690" y="44330"/>
                </a:lnTo>
                <a:lnTo>
                  <a:pt x="20250" y="43660"/>
                </a:lnTo>
                <a:lnTo>
                  <a:pt x="20900" y="42940"/>
                </a:lnTo>
                <a:lnTo>
                  <a:pt x="23010" y="42940"/>
                </a:lnTo>
                <a:lnTo>
                  <a:pt x="22800" y="4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