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Mersch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Mers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70" y="62320"/>
                </a:moveTo>
                <a:lnTo>
                  <a:pt x="40340" y="61530"/>
                </a:lnTo>
                <a:lnTo>
                  <a:pt x="40340" y="61190"/>
                </a:lnTo>
                <a:lnTo>
                  <a:pt x="40340" y="59810"/>
                </a:lnTo>
                <a:lnTo>
                  <a:pt x="40450" y="59120"/>
                </a:lnTo>
                <a:lnTo>
                  <a:pt x="39560" y="59120"/>
                </a:lnTo>
                <a:lnTo>
                  <a:pt x="39230" y="59120"/>
                </a:lnTo>
                <a:lnTo>
                  <a:pt x="38890" y="58780"/>
                </a:lnTo>
                <a:lnTo>
                  <a:pt x="39450" y="57920"/>
                </a:lnTo>
                <a:lnTo>
                  <a:pt x="40340" y="57060"/>
                </a:lnTo>
                <a:lnTo>
                  <a:pt x="40230" y="55510"/>
                </a:lnTo>
                <a:lnTo>
                  <a:pt x="40230" y="54820"/>
                </a:lnTo>
                <a:lnTo>
                  <a:pt x="40560" y="53790"/>
                </a:lnTo>
                <a:lnTo>
                  <a:pt x="41230" y="53280"/>
                </a:lnTo>
                <a:lnTo>
                  <a:pt x="41450" y="52930"/>
                </a:lnTo>
                <a:lnTo>
                  <a:pt x="42340" y="52240"/>
                </a:lnTo>
                <a:lnTo>
                  <a:pt x="43340" y="51730"/>
                </a:lnTo>
                <a:lnTo>
                  <a:pt x="42780" y="51210"/>
                </a:lnTo>
                <a:lnTo>
                  <a:pt x="42340" y="50180"/>
                </a:lnTo>
                <a:lnTo>
                  <a:pt x="42760" y="48790"/>
                </a:lnTo>
                <a:lnTo>
                  <a:pt x="43000" y="48630"/>
                </a:lnTo>
                <a:lnTo>
                  <a:pt x="43340" y="48800"/>
                </a:lnTo>
                <a:lnTo>
                  <a:pt x="44000" y="48800"/>
                </a:lnTo>
                <a:lnTo>
                  <a:pt x="45560" y="48460"/>
                </a:lnTo>
                <a:lnTo>
                  <a:pt x="46560" y="48110"/>
                </a:lnTo>
                <a:lnTo>
                  <a:pt x="46890" y="48630"/>
                </a:lnTo>
                <a:lnTo>
                  <a:pt x="47670" y="48970"/>
                </a:lnTo>
                <a:lnTo>
                  <a:pt x="48220" y="48970"/>
                </a:lnTo>
                <a:lnTo>
                  <a:pt x="48670" y="49830"/>
                </a:lnTo>
                <a:lnTo>
                  <a:pt x="49670" y="50180"/>
                </a:lnTo>
                <a:lnTo>
                  <a:pt x="50670" y="49320"/>
                </a:lnTo>
                <a:lnTo>
                  <a:pt x="51560" y="49140"/>
                </a:lnTo>
                <a:lnTo>
                  <a:pt x="52450" y="49140"/>
                </a:lnTo>
                <a:lnTo>
                  <a:pt x="53440" y="49140"/>
                </a:lnTo>
                <a:lnTo>
                  <a:pt x="54670" y="49140"/>
                </a:lnTo>
                <a:lnTo>
                  <a:pt x="55440" y="49140"/>
                </a:lnTo>
                <a:lnTo>
                  <a:pt x="55560" y="50690"/>
                </a:lnTo>
                <a:lnTo>
                  <a:pt x="56110" y="51550"/>
                </a:lnTo>
                <a:lnTo>
                  <a:pt x="57780" y="52590"/>
                </a:lnTo>
                <a:lnTo>
                  <a:pt x="58110" y="52590"/>
                </a:lnTo>
                <a:lnTo>
                  <a:pt x="59000" y="52760"/>
                </a:lnTo>
                <a:lnTo>
                  <a:pt x="59440" y="53100"/>
                </a:lnTo>
                <a:lnTo>
                  <a:pt x="59650" y="53730"/>
                </a:lnTo>
                <a:lnTo>
                  <a:pt x="59670" y="53790"/>
                </a:lnTo>
                <a:lnTo>
                  <a:pt x="60110" y="54650"/>
                </a:lnTo>
                <a:lnTo>
                  <a:pt x="61220" y="54650"/>
                </a:lnTo>
                <a:lnTo>
                  <a:pt x="61780" y="55000"/>
                </a:lnTo>
                <a:lnTo>
                  <a:pt x="61890" y="55680"/>
                </a:lnTo>
                <a:lnTo>
                  <a:pt x="62890" y="56200"/>
                </a:lnTo>
                <a:lnTo>
                  <a:pt x="62220" y="57920"/>
                </a:lnTo>
                <a:lnTo>
                  <a:pt x="61900" y="58740"/>
                </a:lnTo>
                <a:lnTo>
                  <a:pt x="61890" y="58780"/>
                </a:lnTo>
                <a:lnTo>
                  <a:pt x="61000" y="59290"/>
                </a:lnTo>
                <a:lnTo>
                  <a:pt x="60000" y="58950"/>
                </a:lnTo>
                <a:lnTo>
                  <a:pt x="59220" y="58780"/>
                </a:lnTo>
                <a:lnTo>
                  <a:pt x="58440" y="58610"/>
                </a:lnTo>
                <a:lnTo>
                  <a:pt x="58220" y="60500"/>
                </a:lnTo>
                <a:lnTo>
                  <a:pt x="57000" y="61360"/>
                </a:lnTo>
                <a:lnTo>
                  <a:pt x="56220" y="61530"/>
                </a:lnTo>
                <a:lnTo>
                  <a:pt x="55440" y="62900"/>
                </a:lnTo>
                <a:lnTo>
                  <a:pt x="55670" y="64110"/>
                </a:lnTo>
                <a:lnTo>
                  <a:pt x="54890" y="64790"/>
                </a:lnTo>
                <a:lnTo>
                  <a:pt x="54330" y="66170"/>
                </a:lnTo>
                <a:lnTo>
                  <a:pt x="54280" y="66220"/>
                </a:lnTo>
                <a:lnTo>
                  <a:pt x="53560" y="67020"/>
                </a:lnTo>
                <a:lnTo>
                  <a:pt x="52890" y="66680"/>
                </a:lnTo>
                <a:lnTo>
                  <a:pt x="52330" y="66680"/>
                </a:lnTo>
                <a:lnTo>
                  <a:pt x="51560" y="66680"/>
                </a:lnTo>
                <a:lnTo>
                  <a:pt x="50890" y="65990"/>
                </a:lnTo>
                <a:lnTo>
                  <a:pt x="50450" y="65990"/>
                </a:lnTo>
                <a:lnTo>
                  <a:pt x="49890" y="65820"/>
                </a:lnTo>
                <a:lnTo>
                  <a:pt x="49000" y="65820"/>
                </a:lnTo>
                <a:lnTo>
                  <a:pt x="48220" y="66170"/>
                </a:lnTo>
                <a:lnTo>
                  <a:pt x="47340" y="66850"/>
                </a:lnTo>
                <a:lnTo>
                  <a:pt x="47560" y="65140"/>
                </a:lnTo>
                <a:lnTo>
                  <a:pt x="46450" y="65140"/>
                </a:lnTo>
                <a:lnTo>
                  <a:pt x="46110" y="64790"/>
                </a:lnTo>
                <a:lnTo>
                  <a:pt x="45340" y="64110"/>
                </a:lnTo>
                <a:lnTo>
                  <a:pt x="45340" y="64960"/>
                </a:lnTo>
                <a:lnTo>
                  <a:pt x="44780" y="65310"/>
                </a:lnTo>
                <a:lnTo>
                  <a:pt x="44110" y="65310"/>
                </a:lnTo>
                <a:lnTo>
                  <a:pt x="43110" y="65310"/>
                </a:lnTo>
                <a:lnTo>
                  <a:pt x="41780" y="64790"/>
                </a:lnTo>
                <a:lnTo>
                  <a:pt x="41000" y="64790"/>
                </a:lnTo>
                <a:lnTo>
                  <a:pt x="40340" y="64790"/>
                </a:lnTo>
                <a:lnTo>
                  <a:pt x="40670" y="63590"/>
                </a:lnTo>
                <a:lnTo>
                  <a:pt x="40450" y="63420"/>
                </a:lnTo>
                <a:lnTo>
                  <a:pt x="40230" y="62390"/>
                </a:lnTo>
                <a:lnTo>
                  <a:pt x="39970" y="6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