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Grevenmacher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Luxembourg • State Map | Fully Editable Vector Shape</a:t>
            </a:r>
          </a:p>
        </p:txBody>
      </p:sp>
      <p:sp>
        <p:nvSpPr>
          <p:cNvPr id="101" name="Grevenmache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390" y="59860"/>
                </a:moveTo>
                <a:lnTo>
                  <a:pt x="79390" y="59880"/>
                </a:lnTo>
                <a:lnTo>
                  <a:pt x="79580" y="60900"/>
                </a:lnTo>
                <a:lnTo>
                  <a:pt x="79960" y="61800"/>
                </a:lnTo>
                <a:lnTo>
                  <a:pt x="80540" y="62570"/>
                </a:lnTo>
                <a:lnTo>
                  <a:pt x="79840" y="62300"/>
                </a:lnTo>
                <a:lnTo>
                  <a:pt x="79460" y="62480"/>
                </a:lnTo>
                <a:lnTo>
                  <a:pt x="79180" y="63090"/>
                </a:lnTo>
                <a:lnTo>
                  <a:pt x="79740" y="63730"/>
                </a:lnTo>
                <a:lnTo>
                  <a:pt x="79760" y="63770"/>
                </a:lnTo>
                <a:lnTo>
                  <a:pt x="78660" y="64620"/>
                </a:lnTo>
                <a:lnTo>
                  <a:pt x="77830" y="65340"/>
                </a:lnTo>
                <a:lnTo>
                  <a:pt x="73960" y="67850"/>
                </a:lnTo>
                <a:lnTo>
                  <a:pt x="72710" y="69610"/>
                </a:lnTo>
                <a:lnTo>
                  <a:pt x="72850" y="70030"/>
                </a:lnTo>
                <a:lnTo>
                  <a:pt x="73370" y="70380"/>
                </a:lnTo>
                <a:lnTo>
                  <a:pt x="73860" y="70860"/>
                </a:lnTo>
                <a:lnTo>
                  <a:pt x="73940" y="71690"/>
                </a:lnTo>
                <a:lnTo>
                  <a:pt x="73720" y="72250"/>
                </a:lnTo>
                <a:lnTo>
                  <a:pt x="73110" y="73150"/>
                </a:lnTo>
                <a:lnTo>
                  <a:pt x="72300" y="74830"/>
                </a:lnTo>
                <a:lnTo>
                  <a:pt x="70900" y="76570"/>
                </a:lnTo>
                <a:lnTo>
                  <a:pt x="70550" y="75940"/>
                </a:lnTo>
                <a:lnTo>
                  <a:pt x="69890" y="75940"/>
                </a:lnTo>
                <a:lnTo>
                  <a:pt x="68660" y="76460"/>
                </a:lnTo>
                <a:lnTo>
                  <a:pt x="68220" y="75260"/>
                </a:lnTo>
                <a:lnTo>
                  <a:pt x="67550" y="75090"/>
                </a:lnTo>
                <a:lnTo>
                  <a:pt x="67440" y="75090"/>
                </a:lnTo>
                <a:lnTo>
                  <a:pt x="67220" y="74570"/>
                </a:lnTo>
                <a:lnTo>
                  <a:pt x="66780" y="74570"/>
                </a:lnTo>
                <a:lnTo>
                  <a:pt x="65440" y="74570"/>
                </a:lnTo>
                <a:lnTo>
                  <a:pt x="65090" y="73820"/>
                </a:lnTo>
                <a:lnTo>
                  <a:pt x="64890" y="73370"/>
                </a:lnTo>
                <a:lnTo>
                  <a:pt x="64550" y="72340"/>
                </a:lnTo>
                <a:lnTo>
                  <a:pt x="64000" y="71830"/>
                </a:lnTo>
                <a:lnTo>
                  <a:pt x="63330" y="71140"/>
                </a:lnTo>
                <a:lnTo>
                  <a:pt x="63330" y="69600"/>
                </a:lnTo>
                <a:lnTo>
                  <a:pt x="63000" y="68910"/>
                </a:lnTo>
                <a:lnTo>
                  <a:pt x="62440" y="67880"/>
                </a:lnTo>
                <a:lnTo>
                  <a:pt x="62330" y="67880"/>
                </a:lnTo>
                <a:lnTo>
                  <a:pt x="61670" y="66850"/>
                </a:lnTo>
                <a:lnTo>
                  <a:pt x="61110" y="66850"/>
                </a:lnTo>
                <a:lnTo>
                  <a:pt x="60550" y="66510"/>
                </a:lnTo>
                <a:lnTo>
                  <a:pt x="60000" y="66510"/>
                </a:lnTo>
                <a:lnTo>
                  <a:pt x="57780" y="66510"/>
                </a:lnTo>
                <a:lnTo>
                  <a:pt x="56670" y="66170"/>
                </a:lnTo>
                <a:lnTo>
                  <a:pt x="55890" y="66850"/>
                </a:lnTo>
                <a:lnTo>
                  <a:pt x="55110" y="66510"/>
                </a:lnTo>
                <a:lnTo>
                  <a:pt x="54280" y="66220"/>
                </a:lnTo>
                <a:lnTo>
                  <a:pt x="54330" y="66170"/>
                </a:lnTo>
                <a:lnTo>
                  <a:pt x="54890" y="64790"/>
                </a:lnTo>
                <a:lnTo>
                  <a:pt x="55670" y="64110"/>
                </a:lnTo>
                <a:lnTo>
                  <a:pt x="55440" y="62900"/>
                </a:lnTo>
                <a:lnTo>
                  <a:pt x="56220" y="61530"/>
                </a:lnTo>
                <a:lnTo>
                  <a:pt x="57000" y="61360"/>
                </a:lnTo>
                <a:lnTo>
                  <a:pt x="58220" y="60500"/>
                </a:lnTo>
                <a:lnTo>
                  <a:pt x="58440" y="58610"/>
                </a:lnTo>
                <a:lnTo>
                  <a:pt x="59220" y="58780"/>
                </a:lnTo>
                <a:lnTo>
                  <a:pt x="60000" y="58950"/>
                </a:lnTo>
                <a:lnTo>
                  <a:pt x="61000" y="59290"/>
                </a:lnTo>
                <a:lnTo>
                  <a:pt x="61890" y="58780"/>
                </a:lnTo>
                <a:lnTo>
                  <a:pt x="61900" y="58740"/>
                </a:lnTo>
                <a:lnTo>
                  <a:pt x="62220" y="59120"/>
                </a:lnTo>
                <a:lnTo>
                  <a:pt x="63000" y="59470"/>
                </a:lnTo>
                <a:lnTo>
                  <a:pt x="64220" y="59640"/>
                </a:lnTo>
                <a:lnTo>
                  <a:pt x="64890" y="60330"/>
                </a:lnTo>
                <a:lnTo>
                  <a:pt x="66000" y="60330"/>
                </a:lnTo>
                <a:lnTo>
                  <a:pt x="67330" y="60840"/>
                </a:lnTo>
                <a:lnTo>
                  <a:pt x="68110" y="60670"/>
                </a:lnTo>
                <a:lnTo>
                  <a:pt x="68660" y="59470"/>
                </a:lnTo>
                <a:lnTo>
                  <a:pt x="69110" y="59470"/>
                </a:lnTo>
                <a:lnTo>
                  <a:pt x="69550" y="60330"/>
                </a:lnTo>
                <a:lnTo>
                  <a:pt x="70330" y="60330"/>
                </a:lnTo>
                <a:lnTo>
                  <a:pt x="70660" y="59980"/>
                </a:lnTo>
                <a:lnTo>
                  <a:pt x="70660" y="58610"/>
                </a:lnTo>
                <a:lnTo>
                  <a:pt x="70890" y="58610"/>
                </a:lnTo>
                <a:lnTo>
                  <a:pt x="71550" y="58260"/>
                </a:lnTo>
                <a:lnTo>
                  <a:pt x="72000" y="57750"/>
                </a:lnTo>
                <a:lnTo>
                  <a:pt x="72550" y="58260"/>
                </a:lnTo>
                <a:lnTo>
                  <a:pt x="73110" y="58950"/>
                </a:lnTo>
                <a:lnTo>
                  <a:pt x="73330" y="59290"/>
                </a:lnTo>
                <a:lnTo>
                  <a:pt x="74440" y="59470"/>
                </a:lnTo>
                <a:lnTo>
                  <a:pt x="75000" y="60330"/>
                </a:lnTo>
                <a:lnTo>
                  <a:pt x="75220" y="61530"/>
                </a:lnTo>
                <a:lnTo>
                  <a:pt x="76110" y="59980"/>
                </a:lnTo>
                <a:lnTo>
                  <a:pt x="76550" y="59640"/>
                </a:lnTo>
                <a:lnTo>
                  <a:pt x="77330" y="59640"/>
                </a:lnTo>
                <a:lnTo>
                  <a:pt x="78550" y="59640"/>
                </a:lnTo>
                <a:lnTo>
                  <a:pt x="79390" y="59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