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Esch-sur-Alzette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Luxembourg • State Map | Fully Editable Vector Shape</a:t>
            </a:r>
          </a:p>
        </p:txBody>
      </p:sp>
      <p:sp>
        <p:nvSpPr>
          <p:cNvPr id="101" name="Esch-sur-Alzett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730" y="80660"/>
                </a:moveTo>
                <a:lnTo>
                  <a:pt x="29560" y="81080"/>
                </a:lnTo>
                <a:lnTo>
                  <a:pt x="30230" y="82630"/>
                </a:lnTo>
                <a:lnTo>
                  <a:pt x="30450" y="82110"/>
                </a:lnTo>
                <a:lnTo>
                  <a:pt x="30890" y="83650"/>
                </a:lnTo>
                <a:lnTo>
                  <a:pt x="32120" y="83650"/>
                </a:lnTo>
                <a:lnTo>
                  <a:pt x="33230" y="83140"/>
                </a:lnTo>
                <a:lnTo>
                  <a:pt x="34120" y="82970"/>
                </a:lnTo>
                <a:lnTo>
                  <a:pt x="34560" y="82970"/>
                </a:lnTo>
                <a:lnTo>
                  <a:pt x="35230" y="82800"/>
                </a:lnTo>
                <a:lnTo>
                  <a:pt x="35890" y="82280"/>
                </a:lnTo>
                <a:lnTo>
                  <a:pt x="36230" y="82280"/>
                </a:lnTo>
                <a:lnTo>
                  <a:pt x="36340" y="81430"/>
                </a:lnTo>
                <a:lnTo>
                  <a:pt x="37230" y="81430"/>
                </a:lnTo>
                <a:lnTo>
                  <a:pt x="38110" y="81430"/>
                </a:lnTo>
                <a:lnTo>
                  <a:pt x="38340" y="82280"/>
                </a:lnTo>
                <a:lnTo>
                  <a:pt x="38560" y="82280"/>
                </a:lnTo>
                <a:lnTo>
                  <a:pt x="39340" y="81770"/>
                </a:lnTo>
                <a:lnTo>
                  <a:pt x="39670" y="81600"/>
                </a:lnTo>
                <a:lnTo>
                  <a:pt x="39890" y="80400"/>
                </a:lnTo>
                <a:lnTo>
                  <a:pt x="40670" y="80060"/>
                </a:lnTo>
                <a:lnTo>
                  <a:pt x="40890" y="79900"/>
                </a:lnTo>
                <a:lnTo>
                  <a:pt x="41670" y="79370"/>
                </a:lnTo>
                <a:lnTo>
                  <a:pt x="44110" y="79370"/>
                </a:lnTo>
                <a:lnTo>
                  <a:pt x="44780" y="78860"/>
                </a:lnTo>
                <a:lnTo>
                  <a:pt x="45890" y="78690"/>
                </a:lnTo>
                <a:lnTo>
                  <a:pt x="46890" y="79710"/>
                </a:lnTo>
                <a:lnTo>
                  <a:pt x="48670" y="81600"/>
                </a:lnTo>
                <a:lnTo>
                  <a:pt x="49450" y="81940"/>
                </a:lnTo>
                <a:lnTo>
                  <a:pt x="50000" y="82110"/>
                </a:lnTo>
                <a:lnTo>
                  <a:pt x="50330" y="82110"/>
                </a:lnTo>
                <a:lnTo>
                  <a:pt x="50890" y="82110"/>
                </a:lnTo>
                <a:lnTo>
                  <a:pt x="52110" y="82970"/>
                </a:lnTo>
                <a:lnTo>
                  <a:pt x="53330" y="83480"/>
                </a:lnTo>
                <a:lnTo>
                  <a:pt x="54110" y="83650"/>
                </a:lnTo>
                <a:lnTo>
                  <a:pt x="54110" y="84850"/>
                </a:lnTo>
                <a:lnTo>
                  <a:pt x="54000" y="85370"/>
                </a:lnTo>
                <a:lnTo>
                  <a:pt x="53110" y="85710"/>
                </a:lnTo>
                <a:lnTo>
                  <a:pt x="53110" y="86050"/>
                </a:lnTo>
                <a:lnTo>
                  <a:pt x="53300" y="87060"/>
                </a:lnTo>
                <a:lnTo>
                  <a:pt x="54440" y="87160"/>
                </a:lnTo>
                <a:lnTo>
                  <a:pt x="54440" y="87080"/>
                </a:lnTo>
                <a:lnTo>
                  <a:pt x="55330" y="86910"/>
                </a:lnTo>
                <a:lnTo>
                  <a:pt x="56670" y="87250"/>
                </a:lnTo>
                <a:lnTo>
                  <a:pt x="57330" y="86220"/>
                </a:lnTo>
                <a:lnTo>
                  <a:pt x="57780" y="85540"/>
                </a:lnTo>
                <a:lnTo>
                  <a:pt x="58000" y="85190"/>
                </a:lnTo>
                <a:lnTo>
                  <a:pt x="58550" y="85190"/>
                </a:lnTo>
                <a:lnTo>
                  <a:pt x="59240" y="85460"/>
                </a:lnTo>
                <a:lnTo>
                  <a:pt x="59440" y="86390"/>
                </a:lnTo>
                <a:lnTo>
                  <a:pt x="59440" y="87420"/>
                </a:lnTo>
                <a:lnTo>
                  <a:pt x="56220" y="87760"/>
                </a:lnTo>
                <a:lnTo>
                  <a:pt x="55650" y="87830"/>
                </a:lnTo>
                <a:lnTo>
                  <a:pt x="54890" y="87930"/>
                </a:lnTo>
                <a:lnTo>
                  <a:pt x="54440" y="87930"/>
                </a:lnTo>
                <a:lnTo>
                  <a:pt x="53860" y="87930"/>
                </a:lnTo>
                <a:lnTo>
                  <a:pt x="53560" y="87930"/>
                </a:lnTo>
                <a:lnTo>
                  <a:pt x="53110" y="88450"/>
                </a:lnTo>
                <a:lnTo>
                  <a:pt x="53110" y="88520"/>
                </a:lnTo>
                <a:lnTo>
                  <a:pt x="53110" y="89380"/>
                </a:lnTo>
                <a:lnTo>
                  <a:pt x="51190" y="89590"/>
                </a:lnTo>
                <a:lnTo>
                  <a:pt x="51720" y="90730"/>
                </a:lnTo>
                <a:lnTo>
                  <a:pt x="49440" y="90940"/>
                </a:lnTo>
                <a:lnTo>
                  <a:pt x="48870" y="91170"/>
                </a:lnTo>
                <a:lnTo>
                  <a:pt x="48440" y="91930"/>
                </a:lnTo>
                <a:lnTo>
                  <a:pt x="48450" y="92730"/>
                </a:lnTo>
                <a:lnTo>
                  <a:pt x="48280" y="93340"/>
                </a:lnTo>
                <a:lnTo>
                  <a:pt x="48270" y="93390"/>
                </a:lnTo>
                <a:lnTo>
                  <a:pt x="48120" y="93450"/>
                </a:lnTo>
                <a:lnTo>
                  <a:pt x="47290" y="93770"/>
                </a:lnTo>
                <a:lnTo>
                  <a:pt x="46560" y="94880"/>
                </a:lnTo>
                <a:lnTo>
                  <a:pt x="46220" y="94770"/>
                </a:lnTo>
                <a:lnTo>
                  <a:pt x="46110" y="94090"/>
                </a:lnTo>
                <a:lnTo>
                  <a:pt x="45110" y="93230"/>
                </a:lnTo>
                <a:lnTo>
                  <a:pt x="43110" y="95450"/>
                </a:lnTo>
                <a:lnTo>
                  <a:pt x="41780" y="95110"/>
                </a:lnTo>
                <a:lnTo>
                  <a:pt x="39890" y="94770"/>
                </a:lnTo>
                <a:lnTo>
                  <a:pt x="38670" y="94940"/>
                </a:lnTo>
                <a:lnTo>
                  <a:pt x="38340" y="92380"/>
                </a:lnTo>
                <a:lnTo>
                  <a:pt x="37230" y="89300"/>
                </a:lnTo>
                <a:lnTo>
                  <a:pt x="36230" y="89470"/>
                </a:lnTo>
                <a:lnTo>
                  <a:pt x="34000" y="88620"/>
                </a:lnTo>
                <a:lnTo>
                  <a:pt x="32890" y="88790"/>
                </a:lnTo>
                <a:lnTo>
                  <a:pt x="31230" y="89130"/>
                </a:lnTo>
                <a:lnTo>
                  <a:pt x="29890" y="89130"/>
                </a:lnTo>
                <a:lnTo>
                  <a:pt x="28340" y="87930"/>
                </a:lnTo>
                <a:lnTo>
                  <a:pt x="27340" y="86910"/>
                </a:lnTo>
                <a:lnTo>
                  <a:pt x="27560" y="85710"/>
                </a:lnTo>
                <a:lnTo>
                  <a:pt x="27120" y="84850"/>
                </a:lnTo>
                <a:lnTo>
                  <a:pt x="26560" y="83480"/>
                </a:lnTo>
                <a:lnTo>
                  <a:pt x="25450" y="85020"/>
                </a:lnTo>
                <a:lnTo>
                  <a:pt x="25530" y="83080"/>
                </a:lnTo>
                <a:lnTo>
                  <a:pt x="26270" y="82280"/>
                </a:lnTo>
                <a:lnTo>
                  <a:pt x="27010" y="82280"/>
                </a:lnTo>
                <a:lnTo>
                  <a:pt x="28560" y="81430"/>
                </a:lnTo>
                <a:lnTo>
                  <a:pt x="28730" y="80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