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Echternach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Luxembourg • State Map | Fully Editable Vector Shape</a:t>
            </a:r>
          </a:p>
        </p:txBody>
      </p:sp>
      <p:sp>
        <p:nvSpPr>
          <p:cNvPr id="101" name="Echternac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190" y="45870"/>
                </a:moveTo>
                <a:lnTo>
                  <a:pt x="64550" y="46820"/>
                </a:lnTo>
                <a:lnTo>
                  <a:pt x="64630" y="47240"/>
                </a:lnTo>
                <a:lnTo>
                  <a:pt x="65280" y="47300"/>
                </a:lnTo>
                <a:lnTo>
                  <a:pt x="66170" y="46750"/>
                </a:lnTo>
                <a:lnTo>
                  <a:pt x="66490" y="46560"/>
                </a:lnTo>
                <a:lnTo>
                  <a:pt x="67200" y="46580"/>
                </a:lnTo>
                <a:lnTo>
                  <a:pt x="67400" y="46710"/>
                </a:lnTo>
                <a:lnTo>
                  <a:pt x="68570" y="47450"/>
                </a:lnTo>
                <a:lnTo>
                  <a:pt x="70890" y="49660"/>
                </a:lnTo>
                <a:lnTo>
                  <a:pt x="72250" y="50540"/>
                </a:lnTo>
                <a:lnTo>
                  <a:pt x="73660" y="50920"/>
                </a:lnTo>
                <a:lnTo>
                  <a:pt x="77530" y="50920"/>
                </a:lnTo>
                <a:lnTo>
                  <a:pt x="80020" y="51660"/>
                </a:lnTo>
                <a:lnTo>
                  <a:pt x="80340" y="51680"/>
                </a:lnTo>
                <a:lnTo>
                  <a:pt x="80770" y="52150"/>
                </a:lnTo>
                <a:lnTo>
                  <a:pt x="80740" y="52120"/>
                </a:lnTo>
                <a:lnTo>
                  <a:pt x="80570" y="52300"/>
                </a:lnTo>
                <a:lnTo>
                  <a:pt x="80560" y="53350"/>
                </a:lnTo>
                <a:lnTo>
                  <a:pt x="80440" y="53440"/>
                </a:lnTo>
                <a:lnTo>
                  <a:pt x="80060" y="56150"/>
                </a:lnTo>
                <a:lnTo>
                  <a:pt x="80050" y="57040"/>
                </a:lnTo>
                <a:lnTo>
                  <a:pt x="80270" y="57590"/>
                </a:lnTo>
                <a:lnTo>
                  <a:pt x="80240" y="58080"/>
                </a:lnTo>
                <a:lnTo>
                  <a:pt x="79450" y="58770"/>
                </a:lnTo>
                <a:lnTo>
                  <a:pt x="79390" y="59860"/>
                </a:lnTo>
                <a:lnTo>
                  <a:pt x="78550" y="59640"/>
                </a:lnTo>
                <a:lnTo>
                  <a:pt x="77330" y="59640"/>
                </a:lnTo>
                <a:lnTo>
                  <a:pt x="76550" y="59640"/>
                </a:lnTo>
                <a:lnTo>
                  <a:pt x="76110" y="59980"/>
                </a:lnTo>
                <a:lnTo>
                  <a:pt x="75220" y="61530"/>
                </a:lnTo>
                <a:lnTo>
                  <a:pt x="75000" y="60330"/>
                </a:lnTo>
                <a:lnTo>
                  <a:pt x="74440" y="59470"/>
                </a:lnTo>
                <a:lnTo>
                  <a:pt x="73330" y="59290"/>
                </a:lnTo>
                <a:lnTo>
                  <a:pt x="73110" y="58950"/>
                </a:lnTo>
                <a:lnTo>
                  <a:pt x="72550" y="58260"/>
                </a:lnTo>
                <a:lnTo>
                  <a:pt x="72000" y="57750"/>
                </a:lnTo>
                <a:lnTo>
                  <a:pt x="71550" y="58260"/>
                </a:lnTo>
                <a:lnTo>
                  <a:pt x="70890" y="58610"/>
                </a:lnTo>
                <a:lnTo>
                  <a:pt x="70660" y="58610"/>
                </a:lnTo>
                <a:lnTo>
                  <a:pt x="70660" y="59980"/>
                </a:lnTo>
                <a:lnTo>
                  <a:pt x="70330" y="60330"/>
                </a:lnTo>
                <a:lnTo>
                  <a:pt x="69550" y="60330"/>
                </a:lnTo>
                <a:lnTo>
                  <a:pt x="69110" y="59470"/>
                </a:lnTo>
                <a:lnTo>
                  <a:pt x="68660" y="59470"/>
                </a:lnTo>
                <a:lnTo>
                  <a:pt x="68110" y="60670"/>
                </a:lnTo>
                <a:lnTo>
                  <a:pt x="67330" y="60840"/>
                </a:lnTo>
                <a:lnTo>
                  <a:pt x="66000" y="60330"/>
                </a:lnTo>
                <a:lnTo>
                  <a:pt x="64890" y="60330"/>
                </a:lnTo>
                <a:lnTo>
                  <a:pt x="64220" y="59640"/>
                </a:lnTo>
                <a:lnTo>
                  <a:pt x="63000" y="59470"/>
                </a:lnTo>
                <a:lnTo>
                  <a:pt x="62220" y="59120"/>
                </a:lnTo>
                <a:lnTo>
                  <a:pt x="61900" y="58740"/>
                </a:lnTo>
                <a:lnTo>
                  <a:pt x="62220" y="57920"/>
                </a:lnTo>
                <a:lnTo>
                  <a:pt x="62890" y="56200"/>
                </a:lnTo>
                <a:lnTo>
                  <a:pt x="61890" y="55680"/>
                </a:lnTo>
                <a:lnTo>
                  <a:pt x="61780" y="55000"/>
                </a:lnTo>
                <a:lnTo>
                  <a:pt x="61220" y="54650"/>
                </a:lnTo>
                <a:lnTo>
                  <a:pt x="60110" y="54650"/>
                </a:lnTo>
                <a:lnTo>
                  <a:pt x="59670" y="53790"/>
                </a:lnTo>
                <a:lnTo>
                  <a:pt x="59650" y="53730"/>
                </a:lnTo>
                <a:lnTo>
                  <a:pt x="60110" y="52760"/>
                </a:lnTo>
                <a:lnTo>
                  <a:pt x="60550" y="52590"/>
                </a:lnTo>
                <a:lnTo>
                  <a:pt x="60670" y="51380"/>
                </a:lnTo>
                <a:lnTo>
                  <a:pt x="61220" y="51040"/>
                </a:lnTo>
                <a:lnTo>
                  <a:pt x="61220" y="50350"/>
                </a:lnTo>
                <a:lnTo>
                  <a:pt x="61890" y="50350"/>
                </a:lnTo>
                <a:lnTo>
                  <a:pt x="62330" y="49660"/>
                </a:lnTo>
                <a:lnTo>
                  <a:pt x="61220" y="48970"/>
                </a:lnTo>
                <a:lnTo>
                  <a:pt x="61110" y="48630"/>
                </a:lnTo>
                <a:lnTo>
                  <a:pt x="61220" y="47940"/>
                </a:lnTo>
                <a:lnTo>
                  <a:pt x="62110" y="46730"/>
                </a:lnTo>
                <a:lnTo>
                  <a:pt x="61780" y="45870"/>
                </a:lnTo>
                <a:lnTo>
                  <a:pt x="62660" y="45870"/>
                </a:lnTo>
                <a:lnTo>
                  <a:pt x="63330" y="45870"/>
                </a:lnTo>
                <a:lnTo>
                  <a:pt x="64190" y="45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