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Diekirch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Diekir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60" y="40410"/>
                </a:moveTo>
                <a:lnTo>
                  <a:pt x="58180" y="40700"/>
                </a:lnTo>
                <a:lnTo>
                  <a:pt x="59440" y="41990"/>
                </a:lnTo>
                <a:lnTo>
                  <a:pt x="62180" y="43210"/>
                </a:lnTo>
                <a:lnTo>
                  <a:pt x="63360" y="43970"/>
                </a:lnTo>
                <a:lnTo>
                  <a:pt x="63740" y="44660"/>
                </a:lnTo>
                <a:lnTo>
                  <a:pt x="64060" y="45530"/>
                </a:lnTo>
                <a:lnTo>
                  <a:pt x="64190" y="45870"/>
                </a:lnTo>
                <a:lnTo>
                  <a:pt x="63330" y="45870"/>
                </a:lnTo>
                <a:lnTo>
                  <a:pt x="62660" y="45870"/>
                </a:lnTo>
                <a:lnTo>
                  <a:pt x="61780" y="45870"/>
                </a:lnTo>
                <a:lnTo>
                  <a:pt x="62110" y="46730"/>
                </a:lnTo>
                <a:lnTo>
                  <a:pt x="61220" y="47940"/>
                </a:lnTo>
                <a:lnTo>
                  <a:pt x="61110" y="48630"/>
                </a:lnTo>
                <a:lnTo>
                  <a:pt x="61220" y="48970"/>
                </a:lnTo>
                <a:lnTo>
                  <a:pt x="62330" y="49660"/>
                </a:lnTo>
                <a:lnTo>
                  <a:pt x="61890" y="50350"/>
                </a:lnTo>
                <a:lnTo>
                  <a:pt x="61220" y="50350"/>
                </a:lnTo>
                <a:lnTo>
                  <a:pt x="61220" y="51040"/>
                </a:lnTo>
                <a:lnTo>
                  <a:pt x="60670" y="51380"/>
                </a:lnTo>
                <a:lnTo>
                  <a:pt x="60550" y="52590"/>
                </a:lnTo>
                <a:lnTo>
                  <a:pt x="60110" y="52760"/>
                </a:lnTo>
                <a:lnTo>
                  <a:pt x="59650" y="53730"/>
                </a:lnTo>
                <a:lnTo>
                  <a:pt x="59440" y="53100"/>
                </a:lnTo>
                <a:lnTo>
                  <a:pt x="59000" y="52760"/>
                </a:lnTo>
                <a:lnTo>
                  <a:pt x="58110" y="52590"/>
                </a:lnTo>
                <a:lnTo>
                  <a:pt x="57780" y="52590"/>
                </a:lnTo>
                <a:lnTo>
                  <a:pt x="56110" y="51550"/>
                </a:lnTo>
                <a:lnTo>
                  <a:pt x="55560" y="50690"/>
                </a:lnTo>
                <a:lnTo>
                  <a:pt x="55440" y="49140"/>
                </a:lnTo>
                <a:lnTo>
                  <a:pt x="54670" y="49140"/>
                </a:lnTo>
                <a:lnTo>
                  <a:pt x="53440" y="49140"/>
                </a:lnTo>
                <a:lnTo>
                  <a:pt x="52450" y="49140"/>
                </a:lnTo>
                <a:lnTo>
                  <a:pt x="51560" y="49140"/>
                </a:lnTo>
                <a:lnTo>
                  <a:pt x="50670" y="49320"/>
                </a:lnTo>
                <a:lnTo>
                  <a:pt x="49670" y="50180"/>
                </a:lnTo>
                <a:lnTo>
                  <a:pt x="48670" y="49830"/>
                </a:lnTo>
                <a:lnTo>
                  <a:pt x="48220" y="48970"/>
                </a:lnTo>
                <a:lnTo>
                  <a:pt x="47670" y="48970"/>
                </a:lnTo>
                <a:lnTo>
                  <a:pt x="46890" y="48630"/>
                </a:lnTo>
                <a:lnTo>
                  <a:pt x="46560" y="48110"/>
                </a:lnTo>
                <a:lnTo>
                  <a:pt x="45560" y="48460"/>
                </a:lnTo>
                <a:lnTo>
                  <a:pt x="44000" y="48800"/>
                </a:lnTo>
                <a:lnTo>
                  <a:pt x="43340" y="48800"/>
                </a:lnTo>
                <a:lnTo>
                  <a:pt x="43000" y="48630"/>
                </a:lnTo>
                <a:lnTo>
                  <a:pt x="42760" y="48790"/>
                </a:lnTo>
                <a:lnTo>
                  <a:pt x="42230" y="49140"/>
                </a:lnTo>
                <a:lnTo>
                  <a:pt x="41230" y="49140"/>
                </a:lnTo>
                <a:lnTo>
                  <a:pt x="40450" y="49320"/>
                </a:lnTo>
                <a:lnTo>
                  <a:pt x="39340" y="49830"/>
                </a:lnTo>
                <a:lnTo>
                  <a:pt x="38780" y="49140"/>
                </a:lnTo>
                <a:lnTo>
                  <a:pt x="38780" y="48800"/>
                </a:lnTo>
                <a:lnTo>
                  <a:pt x="38670" y="47600"/>
                </a:lnTo>
                <a:lnTo>
                  <a:pt x="38110" y="46730"/>
                </a:lnTo>
                <a:lnTo>
                  <a:pt x="38230" y="45870"/>
                </a:lnTo>
                <a:lnTo>
                  <a:pt x="39110" y="46390"/>
                </a:lnTo>
                <a:lnTo>
                  <a:pt x="38760" y="44990"/>
                </a:lnTo>
                <a:lnTo>
                  <a:pt x="39340" y="44840"/>
                </a:lnTo>
                <a:lnTo>
                  <a:pt x="40000" y="44320"/>
                </a:lnTo>
                <a:lnTo>
                  <a:pt x="40230" y="42600"/>
                </a:lnTo>
                <a:lnTo>
                  <a:pt x="40340" y="41740"/>
                </a:lnTo>
                <a:lnTo>
                  <a:pt x="41450" y="41390"/>
                </a:lnTo>
                <a:lnTo>
                  <a:pt x="41560" y="40700"/>
                </a:lnTo>
                <a:lnTo>
                  <a:pt x="41780" y="39150"/>
                </a:lnTo>
                <a:lnTo>
                  <a:pt x="42230" y="38120"/>
                </a:lnTo>
                <a:lnTo>
                  <a:pt x="42000" y="37250"/>
                </a:lnTo>
                <a:lnTo>
                  <a:pt x="42670" y="37080"/>
                </a:lnTo>
                <a:lnTo>
                  <a:pt x="43670" y="36560"/>
                </a:lnTo>
                <a:lnTo>
                  <a:pt x="44220" y="35870"/>
                </a:lnTo>
                <a:lnTo>
                  <a:pt x="44220" y="35700"/>
                </a:lnTo>
                <a:lnTo>
                  <a:pt x="43670" y="34490"/>
                </a:lnTo>
                <a:lnTo>
                  <a:pt x="43110" y="33460"/>
                </a:lnTo>
                <a:lnTo>
                  <a:pt x="43420" y="32840"/>
                </a:lnTo>
                <a:lnTo>
                  <a:pt x="44560" y="33280"/>
                </a:lnTo>
                <a:lnTo>
                  <a:pt x="44780" y="32080"/>
                </a:lnTo>
                <a:lnTo>
                  <a:pt x="45450" y="32250"/>
                </a:lnTo>
                <a:lnTo>
                  <a:pt x="45340" y="33800"/>
                </a:lnTo>
                <a:lnTo>
                  <a:pt x="45340" y="34660"/>
                </a:lnTo>
                <a:lnTo>
                  <a:pt x="46340" y="34660"/>
                </a:lnTo>
                <a:lnTo>
                  <a:pt x="47190" y="34830"/>
                </a:lnTo>
                <a:lnTo>
                  <a:pt x="47220" y="34840"/>
                </a:lnTo>
                <a:lnTo>
                  <a:pt x="47780" y="35010"/>
                </a:lnTo>
                <a:lnTo>
                  <a:pt x="48330" y="36390"/>
                </a:lnTo>
                <a:lnTo>
                  <a:pt x="49110" y="36740"/>
                </a:lnTo>
                <a:lnTo>
                  <a:pt x="49560" y="36910"/>
                </a:lnTo>
                <a:lnTo>
                  <a:pt x="49450" y="38810"/>
                </a:lnTo>
                <a:lnTo>
                  <a:pt x="50780" y="39150"/>
                </a:lnTo>
                <a:lnTo>
                  <a:pt x="51560" y="39840"/>
                </a:lnTo>
                <a:lnTo>
                  <a:pt x="52000" y="40190"/>
                </a:lnTo>
                <a:lnTo>
                  <a:pt x="52890" y="41390"/>
                </a:lnTo>
                <a:lnTo>
                  <a:pt x="53780" y="41740"/>
                </a:lnTo>
                <a:lnTo>
                  <a:pt x="54890" y="42600"/>
                </a:lnTo>
                <a:lnTo>
                  <a:pt x="55440" y="42940"/>
                </a:lnTo>
                <a:lnTo>
                  <a:pt x="55670" y="41390"/>
                </a:lnTo>
                <a:lnTo>
                  <a:pt x="56220" y="41390"/>
                </a:lnTo>
                <a:lnTo>
                  <a:pt x="57110" y="40700"/>
                </a:lnTo>
                <a:lnTo>
                  <a:pt x="58060" y="4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