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Clervaux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Luxembourg • State Map | Fully Editable Vector Shape</a:t>
            </a:r>
          </a:p>
        </p:txBody>
      </p:sp>
      <p:sp>
        <p:nvSpPr>
          <p:cNvPr id="101" name="Clervaux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20" y="30030"/>
                </a:moveTo>
                <a:lnTo>
                  <a:pt x="51450" y="30180"/>
                </a:lnTo>
                <a:lnTo>
                  <a:pt x="50670" y="30000"/>
                </a:lnTo>
                <a:lnTo>
                  <a:pt x="50330" y="29830"/>
                </a:lnTo>
                <a:lnTo>
                  <a:pt x="50220" y="28790"/>
                </a:lnTo>
                <a:lnTo>
                  <a:pt x="49890" y="28790"/>
                </a:lnTo>
                <a:lnTo>
                  <a:pt x="48780" y="28620"/>
                </a:lnTo>
                <a:lnTo>
                  <a:pt x="48220" y="28620"/>
                </a:lnTo>
                <a:lnTo>
                  <a:pt x="48000" y="29310"/>
                </a:lnTo>
                <a:lnTo>
                  <a:pt x="48670" y="29660"/>
                </a:lnTo>
                <a:lnTo>
                  <a:pt x="48560" y="29660"/>
                </a:lnTo>
                <a:lnTo>
                  <a:pt x="48560" y="30520"/>
                </a:lnTo>
                <a:lnTo>
                  <a:pt x="48220" y="31040"/>
                </a:lnTo>
                <a:lnTo>
                  <a:pt x="48000" y="31730"/>
                </a:lnTo>
                <a:lnTo>
                  <a:pt x="48000" y="33110"/>
                </a:lnTo>
                <a:lnTo>
                  <a:pt x="47670" y="34150"/>
                </a:lnTo>
                <a:lnTo>
                  <a:pt x="47190" y="34830"/>
                </a:lnTo>
                <a:lnTo>
                  <a:pt x="46340" y="34660"/>
                </a:lnTo>
                <a:lnTo>
                  <a:pt x="45340" y="34660"/>
                </a:lnTo>
                <a:lnTo>
                  <a:pt x="45340" y="33800"/>
                </a:lnTo>
                <a:lnTo>
                  <a:pt x="45450" y="32250"/>
                </a:lnTo>
                <a:lnTo>
                  <a:pt x="44780" y="32080"/>
                </a:lnTo>
                <a:lnTo>
                  <a:pt x="44560" y="33280"/>
                </a:lnTo>
                <a:lnTo>
                  <a:pt x="43420" y="32840"/>
                </a:lnTo>
                <a:lnTo>
                  <a:pt x="43220" y="32770"/>
                </a:lnTo>
                <a:lnTo>
                  <a:pt x="43890" y="31210"/>
                </a:lnTo>
                <a:lnTo>
                  <a:pt x="43220" y="31560"/>
                </a:lnTo>
                <a:lnTo>
                  <a:pt x="42450" y="30350"/>
                </a:lnTo>
                <a:lnTo>
                  <a:pt x="43110" y="28790"/>
                </a:lnTo>
                <a:lnTo>
                  <a:pt x="44670" y="27760"/>
                </a:lnTo>
                <a:lnTo>
                  <a:pt x="45000" y="26380"/>
                </a:lnTo>
                <a:lnTo>
                  <a:pt x="43890" y="26380"/>
                </a:lnTo>
                <a:lnTo>
                  <a:pt x="43560" y="26030"/>
                </a:lnTo>
                <a:lnTo>
                  <a:pt x="42560" y="26380"/>
                </a:lnTo>
                <a:lnTo>
                  <a:pt x="41450" y="25860"/>
                </a:lnTo>
                <a:lnTo>
                  <a:pt x="40340" y="24820"/>
                </a:lnTo>
                <a:lnTo>
                  <a:pt x="39230" y="23960"/>
                </a:lnTo>
                <a:lnTo>
                  <a:pt x="38000" y="23610"/>
                </a:lnTo>
                <a:lnTo>
                  <a:pt x="37230" y="22740"/>
                </a:lnTo>
                <a:lnTo>
                  <a:pt x="35450" y="23440"/>
                </a:lnTo>
                <a:lnTo>
                  <a:pt x="34120" y="23440"/>
                </a:lnTo>
                <a:lnTo>
                  <a:pt x="33670" y="24990"/>
                </a:lnTo>
                <a:lnTo>
                  <a:pt x="33890" y="26550"/>
                </a:lnTo>
                <a:lnTo>
                  <a:pt x="32450" y="27240"/>
                </a:lnTo>
                <a:lnTo>
                  <a:pt x="31450" y="28100"/>
                </a:lnTo>
                <a:lnTo>
                  <a:pt x="29670" y="26550"/>
                </a:lnTo>
                <a:lnTo>
                  <a:pt x="29010" y="28100"/>
                </a:lnTo>
                <a:lnTo>
                  <a:pt x="27230" y="28100"/>
                </a:lnTo>
                <a:lnTo>
                  <a:pt x="26670" y="28280"/>
                </a:lnTo>
                <a:lnTo>
                  <a:pt x="26670" y="27580"/>
                </a:lnTo>
                <a:lnTo>
                  <a:pt x="25780" y="27580"/>
                </a:lnTo>
                <a:lnTo>
                  <a:pt x="25780" y="25680"/>
                </a:lnTo>
                <a:lnTo>
                  <a:pt x="26020" y="25030"/>
                </a:lnTo>
                <a:lnTo>
                  <a:pt x="26420" y="24850"/>
                </a:lnTo>
                <a:lnTo>
                  <a:pt x="27010" y="24220"/>
                </a:lnTo>
                <a:lnTo>
                  <a:pt x="27030" y="24130"/>
                </a:lnTo>
                <a:lnTo>
                  <a:pt x="28120" y="24130"/>
                </a:lnTo>
                <a:lnTo>
                  <a:pt x="28670" y="21530"/>
                </a:lnTo>
                <a:lnTo>
                  <a:pt x="29340" y="20500"/>
                </a:lnTo>
                <a:lnTo>
                  <a:pt x="29120" y="19980"/>
                </a:lnTo>
                <a:lnTo>
                  <a:pt x="28670" y="19110"/>
                </a:lnTo>
                <a:lnTo>
                  <a:pt x="28670" y="18880"/>
                </a:lnTo>
                <a:lnTo>
                  <a:pt x="28780" y="18790"/>
                </a:lnTo>
                <a:lnTo>
                  <a:pt x="29270" y="18070"/>
                </a:lnTo>
                <a:lnTo>
                  <a:pt x="29290" y="17980"/>
                </a:lnTo>
                <a:lnTo>
                  <a:pt x="30120" y="17380"/>
                </a:lnTo>
                <a:lnTo>
                  <a:pt x="31120" y="17210"/>
                </a:lnTo>
                <a:lnTo>
                  <a:pt x="31010" y="14960"/>
                </a:lnTo>
                <a:lnTo>
                  <a:pt x="31230" y="14090"/>
                </a:lnTo>
                <a:lnTo>
                  <a:pt x="31330" y="13120"/>
                </a:lnTo>
                <a:lnTo>
                  <a:pt x="34260" y="11680"/>
                </a:lnTo>
                <a:lnTo>
                  <a:pt x="34800" y="11110"/>
                </a:lnTo>
                <a:lnTo>
                  <a:pt x="35780" y="10800"/>
                </a:lnTo>
                <a:lnTo>
                  <a:pt x="36780" y="9760"/>
                </a:lnTo>
                <a:lnTo>
                  <a:pt x="37000" y="9760"/>
                </a:lnTo>
                <a:lnTo>
                  <a:pt x="37450" y="7330"/>
                </a:lnTo>
                <a:lnTo>
                  <a:pt x="37300" y="5700"/>
                </a:lnTo>
                <a:lnTo>
                  <a:pt x="38830" y="5540"/>
                </a:lnTo>
                <a:lnTo>
                  <a:pt x="40080" y="4550"/>
                </a:lnTo>
                <a:lnTo>
                  <a:pt x="40590" y="5110"/>
                </a:lnTo>
                <a:lnTo>
                  <a:pt x="40860" y="6320"/>
                </a:lnTo>
                <a:lnTo>
                  <a:pt x="41350" y="7240"/>
                </a:lnTo>
                <a:lnTo>
                  <a:pt x="42070" y="7590"/>
                </a:lnTo>
                <a:lnTo>
                  <a:pt x="42420" y="7760"/>
                </a:lnTo>
                <a:lnTo>
                  <a:pt x="43330" y="7890"/>
                </a:lnTo>
                <a:lnTo>
                  <a:pt x="45160" y="7600"/>
                </a:lnTo>
                <a:lnTo>
                  <a:pt x="45870" y="7160"/>
                </a:lnTo>
                <a:lnTo>
                  <a:pt x="46380" y="6600"/>
                </a:lnTo>
                <a:lnTo>
                  <a:pt x="46820" y="6540"/>
                </a:lnTo>
                <a:lnTo>
                  <a:pt x="47010" y="6520"/>
                </a:lnTo>
                <a:lnTo>
                  <a:pt x="48050" y="7530"/>
                </a:lnTo>
                <a:lnTo>
                  <a:pt x="48400" y="8690"/>
                </a:lnTo>
                <a:lnTo>
                  <a:pt x="48310" y="9880"/>
                </a:lnTo>
                <a:lnTo>
                  <a:pt x="48490" y="10870"/>
                </a:lnTo>
                <a:lnTo>
                  <a:pt x="49690" y="11410"/>
                </a:lnTo>
                <a:lnTo>
                  <a:pt x="49130" y="13230"/>
                </a:lnTo>
                <a:lnTo>
                  <a:pt x="48740" y="14960"/>
                </a:lnTo>
                <a:lnTo>
                  <a:pt x="48230" y="18500"/>
                </a:lnTo>
                <a:lnTo>
                  <a:pt x="48380" y="18590"/>
                </a:lnTo>
                <a:lnTo>
                  <a:pt x="48860" y="18540"/>
                </a:lnTo>
                <a:lnTo>
                  <a:pt x="49040" y="18570"/>
                </a:lnTo>
                <a:lnTo>
                  <a:pt x="48740" y="18980"/>
                </a:lnTo>
                <a:lnTo>
                  <a:pt x="47990" y="20440"/>
                </a:lnTo>
                <a:lnTo>
                  <a:pt x="48870" y="20950"/>
                </a:lnTo>
                <a:lnTo>
                  <a:pt x="49390" y="21980"/>
                </a:lnTo>
                <a:lnTo>
                  <a:pt x="49890" y="24610"/>
                </a:lnTo>
                <a:lnTo>
                  <a:pt x="49670" y="26000"/>
                </a:lnTo>
                <a:lnTo>
                  <a:pt x="50020" y="27020"/>
                </a:lnTo>
                <a:lnTo>
                  <a:pt x="51410" y="29150"/>
                </a:lnTo>
                <a:lnTo>
                  <a:pt x="51720" y="3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