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Capellen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Capell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660" y="63070"/>
                </a:moveTo>
                <a:lnTo>
                  <a:pt x="31780" y="63070"/>
                </a:lnTo>
                <a:lnTo>
                  <a:pt x="32560" y="63590"/>
                </a:lnTo>
                <a:lnTo>
                  <a:pt x="32890" y="63760"/>
                </a:lnTo>
                <a:lnTo>
                  <a:pt x="33120" y="64280"/>
                </a:lnTo>
                <a:lnTo>
                  <a:pt x="34450" y="64280"/>
                </a:lnTo>
                <a:lnTo>
                  <a:pt x="35340" y="63930"/>
                </a:lnTo>
                <a:lnTo>
                  <a:pt x="36000" y="63070"/>
                </a:lnTo>
                <a:lnTo>
                  <a:pt x="36560" y="62900"/>
                </a:lnTo>
                <a:lnTo>
                  <a:pt x="37340" y="62390"/>
                </a:lnTo>
                <a:lnTo>
                  <a:pt x="38340" y="62040"/>
                </a:lnTo>
                <a:lnTo>
                  <a:pt x="38560" y="62040"/>
                </a:lnTo>
                <a:lnTo>
                  <a:pt x="39560" y="62220"/>
                </a:lnTo>
                <a:lnTo>
                  <a:pt x="39970" y="62320"/>
                </a:lnTo>
                <a:lnTo>
                  <a:pt x="40230" y="62390"/>
                </a:lnTo>
                <a:lnTo>
                  <a:pt x="40450" y="63420"/>
                </a:lnTo>
                <a:lnTo>
                  <a:pt x="40670" y="63590"/>
                </a:lnTo>
                <a:lnTo>
                  <a:pt x="40340" y="64790"/>
                </a:lnTo>
                <a:lnTo>
                  <a:pt x="41000" y="64790"/>
                </a:lnTo>
                <a:lnTo>
                  <a:pt x="41780" y="64790"/>
                </a:lnTo>
                <a:lnTo>
                  <a:pt x="43110" y="65310"/>
                </a:lnTo>
                <a:lnTo>
                  <a:pt x="44110" y="65310"/>
                </a:lnTo>
                <a:lnTo>
                  <a:pt x="44780" y="65310"/>
                </a:lnTo>
                <a:lnTo>
                  <a:pt x="45340" y="64960"/>
                </a:lnTo>
                <a:lnTo>
                  <a:pt x="45340" y="64110"/>
                </a:lnTo>
                <a:lnTo>
                  <a:pt x="46110" y="64790"/>
                </a:lnTo>
                <a:lnTo>
                  <a:pt x="46450" y="65140"/>
                </a:lnTo>
                <a:lnTo>
                  <a:pt x="47560" y="65140"/>
                </a:lnTo>
                <a:lnTo>
                  <a:pt x="47340" y="66850"/>
                </a:lnTo>
                <a:lnTo>
                  <a:pt x="46890" y="68050"/>
                </a:lnTo>
                <a:lnTo>
                  <a:pt x="48000" y="68570"/>
                </a:lnTo>
                <a:lnTo>
                  <a:pt x="48560" y="69600"/>
                </a:lnTo>
                <a:lnTo>
                  <a:pt x="49110" y="70630"/>
                </a:lnTo>
                <a:lnTo>
                  <a:pt x="48780" y="71310"/>
                </a:lnTo>
                <a:lnTo>
                  <a:pt x="47450" y="71310"/>
                </a:lnTo>
                <a:lnTo>
                  <a:pt x="47000" y="71310"/>
                </a:lnTo>
                <a:lnTo>
                  <a:pt x="46890" y="70800"/>
                </a:lnTo>
                <a:lnTo>
                  <a:pt x="46110" y="70110"/>
                </a:lnTo>
                <a:lnTo>
                  <a:pt x="45450" y="70970"/>
                </a:lnTo>
                <a:lnTo>
                  <a:pt x="44780" y="70970"/>
                </a:lnTo>
                <a:lnTo>
                  <a:pt x="44450" y="72000"/>
                </a:lnTo>
                <a:lnTo>
                  <a:pt x="44220" y="73200"/>
                </a:lnTo>
                <a:lnTo>
                  <a:pt x="43780" y="73540"/>
                </a:lnTo>
                <a:lnTo>
                  <a:pt x="43670" y="74230"/>
                </a:lnTo>
                <a:lnTo>
                  <a:pt x="43000" y="74740"/>
                </a:lnTo>
                <a:lnTo>
                  <a:pt x="43000" y="75770"/>
                </a:lnTo>
                <a:lnTo>
                  <a:pt x="41890" y="75770"/>
                </a:lnTo>
                <a:lnTo>
                  <a:pt x="41230" y="75940"/>
                </a:lnTo>
                <a:lnTo>
                  <a:pt x="41110" y="76800"/>
                </a:lnTo>
                <a:lnTo>
                  <a:pt x="40780" y="77490"/>
                </a:lnTo>
                <a:lnTo>
                  <a:pt x="40110" y="78170"/>
                </a:lnTo>
                <a:lnTo>
                  <a:pt x="40890" y="78520"/>
                </a:lnTo>
                <a:lnTo>
                  <a:pt x="40890" y="79200"/>
                </a:lnTo>
                <a:lnTo>
                  <a:pt x="40890" y="79900"/>
                </a:lnTo>
                <a:lnTo>
                  <a:pt x="40670" y="80060"/>
                </a:lnTo>
                <a:lnTo>
                  <a:pt x="39890" y="80400"/>
                </a:lnTo>
                <a:lnTo>
                  <a:pt x="39670" y="81600"/>
                </a:lnTo>
                <a:lnTo>
                  <a:pt x="39340" y="81770"/>
                </a:lnTo>
                <a:lnTo>
                  <a:pt x="38560" y="82280"/>
                </a:lnTo>
                <a:lnTo>
                  <a:pt x="38340" y="82280"/>
                </a:lnTo>
                <a:lnTo>
                  <a:pt x="38110" y="81430"/>
                </a:lnTo>
                <a:lnTo>
                  <a:pt x="37230" y="81430"/>
                </a:lnTo>
                <a:lnTo>
                  <a:pt x="36340" y="81430"/>
                </a:lnTo>
                <a:lnTo>
                  <a:pt x="36230" y="82280"/>
                </a:lnTo>
                <a:lnTo>
                  <a:pt x="35890" y="82280"/>
                </a:lnTo>
                <a:lnTo>
                  <a:pt x="35230" y="82800"/>
                </a:lnTo>
                <a:lnTo>
                  <a:pt x="34560" y="82970"/>
                </a:lnTo>
                <a:lnTo>
                  <a:pt x="34120" y="82970"/>
                </a:lnTo>
                <a:lnTo>
                  <a:pt x="33230" y="83140"/>
                </a:lnTo>
                <a:lnTo>
                  <a:pt x="32120" y="83650"/>
                </a:lnTo>
                <a:lnTo>
                  <a:pt x="30890" y="83650"/>
                </a:lnTo>
                <a:lnTo>
                  <a:pt x="30450" y="82110"/>
                </a:lnTo>
                <a:lnTo>
                  <a:pt x="30230" y="82630"/>
                </a:lnTo>
                <a:lnTo>
                  <a:pt x="29560" y="81080"/>
                </a:lnTo>
                <a:lnTo>
                  <a:pt x="28730" y="80660"/>
                </a:lnTo>
                <a:lnTo>
                  <a:pt x="29120" y="78860"/>
                </a:lnTo>
                <a:lnTo>
                  <a:pt x="29670" y="78340"/>
                </a:lnTo>
                <a:lnTo>
                  <a:pt x="28670" y="78000"/>
                </a:lnTo>
                <a:lnTo>
                  <a:pt x="27900" y="77830"/>
                </a:lnTo>
                <a:lnTo>
                  <a:pt x="28780" y="76970"/>
                </a:lnTo>
                <a:lnTo>
                  <a:pt x="30120" y="76120"/>
                </a:lnTo>
                <a:lnTo>
                  <a:pt x="30120" y="73890"/>
                </a:lnTo>
                <a:lnTo>
                  <a:pt x="30780" y="72860"/>
                </a:lnTo>
                <a:lnTo>
                  <a:pt x="32010" y="72340"/>
                </a:lnTo>
                <a:lnTo>
                  <a:pt x="32450" y="72340"/>
                </a:lnTo>
                <a:lnTo>
                  <a:pt x="32450" y="68740"/>
                </a:lnTo>
                <a:lnTo>
                  <a:pt x="29340" y="66850"/>
                </a:lnTo>
                <a:lnTo>
                  <a:pt x="29230" y="65480"/>
                </a:lnTo>
                <a:lnTo>
                  <a:pt x="30230" y="63930"/>
                </a:lnTo>
                <a:lnTo>
                  <a:pt x="30660" y="6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