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Luxembourg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Wilt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670" y="28280"/>
                </a:moveTo>
                <a:lnTo>
                  <a:pt x="27230" y="28100"/>
                </a:lnTo>
                <a:lnTo>
                  <a:pt x="29010" y="28100"/>
                </a:lnTo>
                <a:lnTo>
                  <a:pt x="29670" y="26550"/>
                </a:lnTo>
                <a:lnTo>
                  <a:pt x="31450" y="28100"/>
                </a:lnTo>
                <a:lnTo>
                  <a:pt x="32450" y="27240"/>
                </a:lnTo>
                <a:lnTo>
                  <a:pt x="33890" y="26550"/>
                </a:lnTo>
                <a:lnTo>
                  <a:pt x="33670" y="24990"/>
                </a:lnTo>
                <a:lnTo>
                  <a:pt x="34120" y="23440"/>
                </a:lnTo>
                <a:lnTo>
                  <a:pt x="35450" y="23440"/>
                </a:lnTo>
                <a:lnTo>
                  <a:pt x="37230" y="22740"/>
                </a:lnTo>
                <a:lnTo>
                  <a:pt x="38000" y="23610"/>
                </a:lnTo>
                <a:lnTo>
                  <a:pt x="39230" y="23960"/>
                </a:lnTo>
                <a:lnTo>
                  <a:pt x="40340" y="24820"/>
                </a:lnTo>
                <a:lnTo>
                  <a:pt x="41450" y="25860"/>
                </a:lnTo>
                <a:lnTo>
                  <a:pt x="42560" y="26380"/>
                </a:lnTo>
                <a:lnTo>
                  <a:pt x="43560" y="26030"/>
                </a:lnTo>
                <a:lnTo>
                  <a:pt x="43890" y="26380"/>
                </a:lnTo>
                <a:lnTo>
                  <a:pt x="45000" y="26380"/>
                </a:lnTo>
                <a:lnTo>
                  <a:pt x="44670" y="27760"/>
                </a:lnTo>
                <a:lnTo>
                  <a:pt x="43110" y="28790"/>
                </a:lnTo>
                <a:lnTo>
                  <a:pt x="42450" y="30350"/>
                </a:lnTo>
                <a:lnTo>
                  <a:pt x="43220" y="31560"/>
                </a:lnTo>
                <a:lnTo>
                  <a:pt x="43890" y="31210"/>
                </a:lnTo>
                <a:lnTo>
                  <a:pt x="43220" y="32770"/>
                </a:lnTo>
                <a:lnTo>
                  <a:pt x="43420" y="32840"/>
                </a:lnTo>
                <a:lnTo>
                  <a:pt x="43110" y="33460"/>
                </a:lnTo>
                <a:lnTo>
                  <a:pt x="43670" y="34490"/>
                </a:lnTo>
                <a:lnTo>
                  <a:pt x="44220" y="35700"/>
                </a:lnTo>
                <a:lnTo>
                  <a:pt x="44220" y="35870"/>
                </a:lnTo>
                <a:lnTo>
                  <a:pt x="43670" y="36560"/>
                </a:lnTo>
                <a:lnTo>
                  <a:pt x="42670" y="37080"/>
                </a:lnTo>
                <a:lnTo>
                  <a:pt x="42000" y="37250"/>
                </a:lnTo>
                <a:lnTo>
                  <a:pt x="42230" y="38120"/>
                </a:lnTo>
                <a:lnTo>
                  <a:pt x="41780" y="39150"/>
                </a:lnTo>
                <a:lnTo>
                  <a:pt x="41560" y="40700"/>
                </a:lnTo>
                <a:lnTo>
                  <a:pt x="41450" y="41390"/>
                </a:lnTo>
                <a:lnTo>
                  <a:pt x="40340" y="41740"/>
                </a:lnTo>
                <a:lnTo>
                  <a:pt x="40230" y="42600"/>
                </a:lnTo>
                <a:lnTo>
                  <a:pt x="40000" y="44320"/>
                </a:lnTo>
                <a:lnTo>
                  <a:pt x="39340" y="44840"/>
                </a:lnTo>
                <a:lnTo>
                  <a:pt x="38760" y="44990"/>
                </a:lnTo>
                <a:lnTo>
                  <a:pt x="38670" y="45010"/>
                </a:lnTo>
                <a:lnTo>
                  <a:pt x="38110" y="44150"/>
                </a:lnTo>
                <a:lnTo>
                  <a:pt x="37670" y="43980"/>
                </a:lnTo>
                <a:lnTo>
                  <a:pt x="36780" y="43460"/>
                </a:lnTo>
                <a:lnTo>
                  <a:pt x="36000" y="42940"/>
                </a:lnTo>
                <a:lnTo>
                  <a:pt x="34890" y="42940"/>
                </a:lnTo>
                <a:lnTo>
                  <a:pt x="34560" y="43460"/>
                </a:lnTo>
                <a:lnTo>
                  <a:pt x="33670" y="44840"/>
                </a:lnTo>
                <a:lnTo>
                  <a:pt x="33010" y="44670"/>
                </a:lnTo>
                <a:lnTo>
                  <a:pt x="33450" y="44150"/>
                </a:lnTo>
                <a:lnTo>
                  <a:pt x="33450" y="43290"/>
                </a:lnTo>
                <a:lnTo>
                  <a:pt x="32780" y="42080"/>
                </a:lnTo>
                <a:lnTo>
                  <a:pt x="32230" y="41220"/>
                </a:lnTo>
                <a:lnTo>
                  <a:pt x="31670" y="41740"/>
                </a:lnTo>
                <a:lnTo>
                  <a:pt x="31450" y="42250"/>
                </a:lnTo>
                <a:lnTo>
                  <a:pt x="31120" y="42600"/>
                </a:lnTo>
                <a:lnTo>
                  <a:pt x="31010" y="43630"/>
                </a:lnTo>
                <a:lnTo>
                  <a:pt x="29890" y="42770"/>
                </a:lnTo>
                <a:lnTo>
                  <a:pt x="29230" y="42250"/>
                </a:lnTo>
                <a:lnTo>
                  <a:pt x="29230" y="41220"/>
                </a:lnTo>
                <a:lnTo>
                  <a:pt x="29120" y="41220"/>
                </a:lnTo>
                <a:lnTo>
                  <a:pt x="28120" y="41390"/>
                </a:lnTo>
                <a:lnTo>
                  <a:pt x="26780" y="41740"/>
                </a:lnTo>
                <a:lnTo>
                  <a:pt x="27450" y="42770"/>
                </a:lnTo>
                <a:lnTo>
                  <a:pt x="26450" y="43290"/>
                </a:lnTo>
                <a:lnTo>
                  <a:pt x="25450" y="43290"/>
                </a:lnTo>
                <a:lnTo>
                  <a:pt x="24450" y="43460"/>
                </a:lnTo>
                <a:lnTo>
                  <a:pt x="24010" y="42940"/>
                </a:lnTo>
                <a:lnTo>
                  <a:pt x="23780" y="42250"/>
                </a:lnTo>
                <a:lnTo>
                  <a:pt x="23010" y="42250"/>
                </a:lnTo>
                <a:lnTo>
                  <a:pt x="22800" y="42230"/>
                </a:lnTo>
                <a:lnTo>
                  <a:pt x="22560" y="41390"/>
                </a:lnTo>
                <a:lnTo>
                  <a:pt x="20900" y="39840"/>
                </a:lnTo>
                <a:lnTo>
                  <a:pt x="19450" y="39840"/>
                </a:lnTo>
                <a:lnTo>
                  <a:pt x="19340" y="39840"/>
                </a:lnTo>
                <a:lnTo>
                  <a:pt x="19450" y="37940"/>
                </a:lnTo>
                <a:lnTo>
                  <a:pt x="20790" y="37940"/>
                </a:lnTo>
                <a:lnTo>
                  <a:pt x="20670" y="36740"/>
                </a:lnTo>
                <a:lnTo>
                  <a:pt x="21560" y="34660"/>
                </a:lnTo>
                <a:lnTo>
                  <a:pt x="21450" y="33110"/>
                </a:lnTo>
                <a:lnTo>
                  <a:pt x="21620" y="32600"/>
                </a:lnTo>
                <a:lnTo>
                  <a:pt x="21780" y="32380"/>
                </a:lnTo>
                <a:lnTo>
                  <a:pt x="22350" y="32000"/>
                </a:lnTo>
                <a:lnTo>
                  <a:pt x="22760" y="31900"/>
                </a:lnTo>
                <a:lnTo>
                  <a:pt x="23310" y="31770"/>
                </a:lnTo>
                <a:lnTo>
                  <a:pt x="23540" y="31720"/>
                </a:lnTo>
                <a:lnTo>
                  <a:pt x="23550" y="31710"/>
                </a:lnTo>
                <a:lnTo>
                  <a:pt x="24450" y="31560"/>
                </a:lnTo>
                <a:lnTo>
                  <a:pt x="25120" y="31380"/>
                </a:lnTo>
                <a:lnTo>
                  <a:pt x="25780" y="30180"/>
                </a:lnTo>
                <a:lnTo>
                  <a:pt x="26670" y="29310"/>
                </a:lnTo>
                <a:lnTo>
                  <a:pt x="26670" y="28970"/>
                </a:lnTo>
                <a:lnTo>
                  <a:pt x="2667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lerv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20" y="30030"/>
                </a:moveTo>
                <a:lnTo>
                  <a:pt x="51450" y="30180"/>
                </a:lnTo>
                <a:lnTo>
                  <a:pt x="50670" y="30000"/>
                </a:lnTo>
                <a:lnTo>
                  <a:pt x="50330" y="29830"/>
                </a:lnTo>
                <a:lnTo>
                  <a:pt x="50220" y="28790"/>
                </a:lnTo>
                <a:lnTo>
                  <a:pt x="49890" y="28790"/>
                </a:lnTo>
                <a:lnTo>
                  <a:pt x="48780" y="28620"/>
                </a:lnTo>
                <a:lnTo>
                  <a:pt x="48220" y="28620"/>
                </a:lnTo>
                <a:lnTo>
                  <a:pt x="48000" y="29310"/>
                </a:lnTo>
                <a:lnTo>
                  <a:pt x="48670" y="29660"/>
                </a:lnTo>
                <a:lnTo>
                  <a:pt x="48560" y="29660"/>
                </a:lnTo>
                <a:lnTo>
                  <a:pt x="48560" y="30520"/>
                </a:lnTo>
                <a:lnTo>
                  <a:pt x="48220" y="31040"/>
                </a:lnTo>
                <a:lnTo>
                  <a:pt x="48000" y="31730"/>
                </a:lnTo>
                <a:lnTo>
                  <a:pt x="48000" y="33110"/>
                </a:lnTo>
                <a:lnTo>
                  <a:pt x="47670" y="34150"/>
                </a:lnTo>
                <a:lnTo>
                  <a:pt x="47190" y="34830"/>
                </a:lnTo>
                <a:lnTo>
                  <a:pt x="46340" y="34660"/>
                </a:lnTo>
                <a:lnTo>
                  <a:pt x="45340" y="34660"/>
                </a:lnTo>
                <a:lnTo>
                  <a:pt x="45340" y="33800"/>
                </a:lnTo>
                <a:lnTo>
                  <a:pt x="45450" y="32250"/>
                </a:lnTo>
                <a:lnTo>
                  <a:pt x="44780" y="32080"/>
                </a:lnTo>
                <a:lnTo>
                  <a:pt x="44560" y="33280"/>
                </a:lnTo>
                <a:lnTo>
                  <a:pt x="43420" y="32840"/>
                </a:lnTo>
                <a:lnTo>
                  <a:pt x="43220" y="32770"/>
                </a:lnTo>
                <a:lnTo>
                  <a:pt x="43890" y="31210"/>
                </a:lnTo>
                <a:lnTo>
                  <a:pt x="43220" y="31560"/>
                </a:lnTo>
                <a:lnTo>
                  <a:pt x="42450" y="30350"/>
                </a:lnTo>
                <a:lnTo>
                  <a:pt x="43110" y="28790"/>
                </a:lnTo>
                <a:lnTo>
                  <a:pt x="44670" y="27760"/>
                </a:lnTo>
                <a:lnTo>
                  <a:pt x="45000" y="26380"/>
                </a:lnTo>
                <a:lnTo>
                  <a:pt x="43890" y="26380"/>
                </a:lnTo>
                <a:lnTo>
                  <a:pt x="43560" y="26030"/>
                </a:lnTo>
                <a:lnTo>
                  <a:pt x="42560" y="26380"/>
                </a:lnTo>
                <a:lnTo>
                  <a:pt x="41450" y="25860"/>
                </a:lnTo>
                <a:lnTo>
                  <a:pt x="40340" y="24820"/>
                </a:lnTo>
                <a:lnTo>
                  <a:pt x="39230" y="23960"/>
                </a:lnTo>
                <a:lnTo>
                  <a:pt x="38000" y="23610"/>
                </a:lnTo>
                <a:lnTo>
                  <a:pt x="37230" y="22740"/>
                </a:lnTo>
                <a:lnTo>
                  <a:pt x="35450" y="23440"/>
                </a:lnTo>
                <a:lnTo>
                  <a:pt x="34120" y="23440"/>
                </a:lnTo>
                <a:lnTo>
                  <a:pt x="33670" y="24990"/>
                </a:lnTo>
                <a:lnTo>
                  <a:pt x="33890" y="26550"/>
                </a:lnTo>
                <a:lnTo>
                  <a:pt x="32450" y="27240"/>
                </a:lnTo>
                <a:lnTo>
                  <a:pt x="31450" y="28100"/>
                </a:lnTo>
                <a:lnTo>
                  <a:pt x="29670" y="26550"/>
                </a:lnTo>
                <a:lnTo>
                  <a:pt x="29010" y="28100"/>
                </a:lnTo>
                <a:lnTo>
                  <a:pt x="27230" y="28100"/>
                </a:lnTo>
                <a:lnTo>
                  <a:pt x="26670" y="28280"/>
                </a:lnTo>
                <a:lnTo>
                  <a:pt x="26670" y="27580"/>
                </a:lnTo>
                <a:lnTo>
                  <a:pt x="25780" y="27580"/>
                </a:lnTo>
                <a:lnTo>
                  <a:pt x="25780" y="25680"/>
                </a:lnTo>
                <a:lnTo>
                  <a:pt x="26020" y="25030"/>
                </a:lnTo>
                <a:lnTo>
                  <a:pt x="26420" y="24850"/>
                </a:lnTo>
                <a:lnTo>
                  <a:pt x="27010" y="24220"/>
                </a:lnTo>
                <a:lnTo>
                  <a:pt x="27030" y="24130"/>
                </a:lnTo>
                <a:lnTo>
                  <a:pt x="28120" y="24130"/>
                </a:lnTo>
                <a:lnTo>
                  <a:pt x="28670" y="21530"/>
                </a:lnTo>
                <a:lnTo>
                  <a:pt x="29340" y="20500"/>
                </a:lnTo>
                <a:lnTo>
                  <a:pt x="29120" y="19980"/>
                </a:lnTo>
                <a:lnTo>
                  <a:pt x="28670" y="19110"/>
                </a:lnTo>
                <a:lnTo>
                  <a:pt x="28670" y="18880"/>
                </a:lnTo>
                <a:lnTo>
                  <a:pt x="28780" y="18790"/>
                </a:lnTo>
                <a:lnTo>
                  <a:pt x="29270" y="18070"/>
                </a:lnTo>
                <a:lnTo>
                  <a:pt x="29290" y="17980"/>
                </a:lnTo>
                <a:lnTo>
                  <a:pt x="30120" y="17380"/>
                </a:lnTo>
                <a:lnTo>
                  <a:pt x="31120" y="17210"/>
                </a:lnTo>
                <a:lnTo>
                  <a:pt x="31010" y="14960"/>
                </a:lnTo>
                <a:lnTo>
                  <a:pt x="31230" y="14090"/>
                </a:lnTo>
                <a:lnTo>
                  <a:pt x="31330" y="13120"/>
                </a:lnTo>
                <a:lnTo>
                  <a:pt x="34260" y="11680"/>
                </a:lnTo>
                <a:lnTo>
                  <a:pt x="34800" y="11110"/>
                </a:lnTo>
                <a:lnTo>
                  <a:pt x="35780" y="10800"/>
                </a:lnTo>
                <a:lnTo>
                  <a:pt x="36780" y="9760"/>
                </a:lnTo>
                <a:lnTo>
                  <a:pt x="37000" y="9760"/>
                </a:lnTo>
                <a:lnTo>
                  <a:pt x="37450" y="7330"/>
                </a:lnTo>
                <a:lnTo>
                  <a:pt x="37300" y="5700"/>
                </a:lnTo>
                <a:lnTo>
                  <a:pt x="38830" y="5540"/>
                </a:lnTo>
                <a:lnTo>
                  <a:pt x="40080" y="4550"/>
                </a:lnTo>
                <a:lnTo>
                  <a:pt x="40590" y="5110"/>
                </a:lnTo>
                <a:lnTo>
                  <a:pt x="40860" y="6320"/>
                </a:lnTo>
                <a:lnTo>
                  <a:pt x="41350" y="7240"/>
                </a:lnTo>
                <a:lnTo>
                  <a:pt x="42070" y="7590"/>
                </a:lnTo>
                <a:lnTo>
                  <a:pt x="42420" y="7760"/>
                </a:lnTo>
                <a:lnTo>
                  <a:pt x="43330" y="7890"/>
                </a:lnTo>
                <a:lnTo>
                  <a:pt x="45160" y="7600"/>
                </a:lnTo>
                <a:lnTo>
                  <a:pt x="45870" y="7160"/>
                </a:lnTo>
                <a:lnTo>
                  <a:pt x="46380" y="6600"/>
                </a:lnTo>
                <a:lnTo>
                  <a:pt x="46820" y="6540"/>
                </a:lnTo>
                <a:lnTo>
                  <a:pt x="47010" y="6520"/>
                </a:lnTo>
                <a:lnTo>
                  <a:pt x="48050" y="7530"/>
                </a:lnTo>
                <a:lnTo>
                  <a:pt x="48400" y="8690"/>
                </a:lnTo>
                <a:lnTo>
                  <a:pt x="48310" y="9880"/>
                </a:lnTo>
                <a:lnTo>
                  <a:pt x="48490" y="10870"/>
                </a:lnTo>
                <a:lnTo>
                  <a:pt x="49690" y="11410"/>
                </a:lnTo>
                <a:lnTo>
                  <a:pt x="49130" y="13230"/>
                </a:lnTo>
                <a:lnTo>
                  <a:pt x="48740" y="14960"/>
                </a:lnTo>
                <a:lnTo>
                  <a:pt x="48230" y="18500"/>
                </a:lnTo>
                <a:lnTo>
                  <a:pt x="48380" y="18590"/>
                </a:lnTo>
                <a:lnTo>
                  <a:pt x="48860" y="18540"/>
                </a:lnTo>
                <a:lnTo>
                  <a:pt x="49040" y="18570"/>
                </a:lnTo>
                <a:lnTo>
                  <a:pt x="48740" y="18980"/>
                </a:lnTo>
                <a:lnTo>
                  <a:pt x="47990" y="20440"/>
                </a:lnTo>
                <a:lnTo>
                  <a:pt x="48870" y="20950"/>
                </a:lnTo>
                <a:lnTo>
                  <a:pt x="49390" y="21980"/>
                </a:lnTo>
                <a:lnTo>
                  <a:pt x="49890" y="24610"/>
                </a:lnTo>
                <a:lnTo>
                  <a:pt x="49670" y="26000"/>
                </a:lnTo>
                <a:lnTo>
                  <a:pt x="50020" y="27020"/>
                </a:lnTo>
                <a:lnTo>
                  <a:pt x="51410" y="29150"/>
                </a:lnTo>
                <a:lnTo>
                  <a:pt x="51720" y="3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Reda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800" y="42230"/>
                </a:moveTo>
                <a:lnTo>
                  <a:pt x="23010" y="42250"/>
                </a:lnTo>
                <a:lnTo>
                  <a:pt x="23780" y="42250"/>
                </a:lnTo>
                <a:lnTo>
                  <a:pt x="24010" y="42940"/>
                </a:lnTo>
                <a:lnTo>
                  <a:pt x="24450" y="43460"/>
                </a:lnTo>
                <a:lnTo>
                  <a:pt x="25450" y="43290"/>
                </a:lnTo>
                <a:lnTo>
                  <a:pt x="26450" y="43290"/>
                </a:lnTo>
                <a:lnTo>
                  <a:pt x="27450" y="42770"/>
                </a:lnTo>
                <a:lnTo>
                  <a:pt x="26780" y="41740"/>
                </a:lnTo>
                <a:lnTo>
                  <a:pt x="28120" y="41390"/>
                </a:lnTo>
                <a:lnTo>
                  <a:pt x="29120" y="41220"/>
                </a:lnTo>
                <a:lnTo>
                  <a:pt x="29230" y="41220"/>
                </a:lnTo>
                <a:lnTo>
                  <a:pt x="29230" y="42250"/>
                </a:lnTo>
                <a:lnTo>
                  <a:pt x="29890" y="42770"/>
                </a:lnTo>
                <a:lnTo>
                  <a:pt x="31010" y="43630"/>
                </a:lnTo>
                <a:lnTo>
                  <a:pt x="31120" y="42600"/>
                </a:lnTo>
                <a:lnTo>
                  <a:pt x="31450" y="42250"/>
                </a:lnTo>
                <a:lnTo>
                  <a:pt x="31670" y="41740"/>
                </a:lnTo>
                <a:lnTo>
                  <a:pt x="32230" y="41220"/>
                </a:lnTo>
                <a:lnTo>
                  <a:pt x="32780" y="42080"/>
                </a:lnTo>
                <a:lnTo>
                  <a:pt x="33450" y="43290"/>
                </a:lnTo>
                <a:lnTo>
                  <a:pt x="33450" y="44150"/>
                </a:lnTo>
                <a:lnTo>
                  <a:pt x="33010" y="44670"/>
                </a:lnTo>
                <a:lnTo>
                  <a:pt x="33670" y="44840"/>
                </a:lnTo>
                <a:lnTo>
                  <a:pt x="34560" y="43460"/>
                </a:lnTo>
                <a:lnTo>
                  <a:pt x="34890" y="42940"/>
                </a:lnTo>
                <a:lnTo>
                  <a:pt x="36000" y="42940"/>
                </a:lnTo>
                <a:lnTo>
                  <a:pt x="36780" y="43460"/>
                </a:lnTo>
                <a:lnTo>
                  <a:pt x="37670" y="43980"/>
                </a:lnTo>
                <a:lnTo>
                  <a:pt x="38110" y="44150"/>
                </a:lnTo>
                <a:lnTo>
                  <a:pt x="38670" y="45010"/>
                </a:lnTo>
                <a:lnTo>
                  <a:pt x="38760" y="44990"/>
                </a:lnTo>
                <a:lnTo>
                  <a:pt x="39110" y="46390"/>
                </a:lnTo>
                <a:lnTo>
                  <a:pt x="38230" y="45870"/>
                </a:lnTo>
                <a:lnTo>
                  <a:pt x="38110" y="46730"/>
                </a:lnTo>
                <a:lnTo>
                  <a:pt x="38670" y="47600"/>
                </a:lnTo>
                <a:lnTo>
                  <a:pt x="38780" y="48800"/>
                </a:lnTo>
                <a:lnTo>
                  <a:pt x="38780" y="49140"/>
                </a:lnTo>
                <a:lnTo>
                  <a:pt x="39340" y="49830"/>
                </a:lnTo>
                <a:lnTo>
                  <a:pt x="40450" y="49320"/>
                </a:lnTo>
                <a:lnTo>
                  <a:pt x="41230" y="49140"/>
                </a:lnTo>
                <a:lnTo>
                  <a:pt x="42230" y="49140"/>
                </a:lnTo>
                <a:lnTo>
                  <a:pt x="42760" y="48790"/>
                </a:lnTo>
                <a:lnTo>
                  <a:pt x="42340" y="50180"/>
                </a:lnTo>
                <a:lnTo>
                  <a:pt x="42780" y="51210"/>
                </a:lnTo>
                <a:lnTo>
                  <a:pt x="43340" y="51730"/>
                </a:lnTo>
                <a:lnTo>
                  <a:pt x="42340" y="52240"/>
                </a:lnTo>
                <a:lnTo>
                  <a:pt x="41450" y="52930"/>
                </a:lnTo>
                <a:lnTo>
                  <a:pt x="41230" y="53280"/>
                </a:lnTo>
                <a:lnTo>
                  <a:pt x="40560" y="53790"/>
                </a:lnTo>
                <a:lnTo>
                  <a:pt x="40230" y="54820"/>
                </a:lnTo>
                <a:lnTo>
                  <a:pt x="40230" y="55510"/>
                </a:lnTo>
                <a:lnTo>
                  <a:pt x="40340" y="57060"/>
                </a:lnTo>
                <a:lnTo>
                  <a:pt x="39450" y="57920"/>
                </a:lnTo>
                <a:lnTo>
                  <a:pt x="38890" y="58780"/>
                </a:lnTo>
                <a:lnTo>
                  <a:pt x="39230" y="59120"/>
                </a:lnTo>
                <a:lnTo>
                  <a:pt x="39560" y="59120"/>
                </a:lnTo>
                <a:lnTo>
                  <a:pt x="40450" y="59120"/>
                </a:lnTo>
                <a:lnTo>
                  <a:pt x="40340" y="59810"/>
                </a:lnTo>
                <a:lnTo>
                  <a:pt x="40340" y="61190"/>
                </a:lnTo>
                <a:lnTo>
                  <a:pt x="40340" y="61530"/>
                </a:lnTo>
                <a:lnTo>
                  <a:pt x="39970" y="62320"/>
                </a:lnTo>
                <a:lnTo>
                  <a:pt x="39560" y="62220"/>
                </a:lnTo>
                <a:lnTo>
                  <a:pt x="38560" y="62040"/>
                </a:lnTo>
                <a:lnTo>
                  <a:pt x="38340" y="62040"/>
                </a:lnTo>
                <a:lnTo>
                  <a:pt x="37340" y="62390"/>
                </a:lnTo>
                <a:lnTo>
                  <a:pt x="36560" y="62900"/>
                </a:lnTo>
                <a:lnTo>
                  <a:pt x="36000" y="63070"/>
                </a:lnTo>
                <a:lnTo>
                  <a:pt x="35340" y="63930"/>
                </a:lnTo>
                <a:lnTo>
                  <a:pt x="34450" y="64280"/>
                </a:lnTo>
                <a:lnTo>
                  <a:pt x="33120" y="64280"/>
                </a:lnTo>
                <a:lnTo>
                  <a:pt x="32890" y="63760"/>
                </a:lnTo>
                <a:lnTo>
                  <a:pt x="32560" y="63590"/>
                </a:lnTo>
                <a:lnTo>
                  <a:pt x="31780" y="63070"/>
                </a:lnTo>
                <a:lnTo>
                  <a:pt x="30660" y="63070"/>
                </a:lnTo>
                <a:lnTo>
                  <a:pt x="31010" y="62390"/>
                </a:lnTo>
                <a:lnTo>
                  <a:pt x="29450" y="61010"/>
                </a:lnTo>
                <a:lnTo>
                  <a:pt x="28450" y="61010"/>
                </a:lnTo>
                <a:lnTo>
                  <a:pt x="27560" y="61190"/>
                </a:lnTo>
                <a:lnTo>
                  <a:pt x="26670" y="61190"/>
                </a:lnTo>
                <a:lnTo>
                  <a:pt x="25900" y="61010"/>
                </a:lnTo>
                <a:lnTo>
                  <a:pt x="26340" y="58610"/>
                </a:lnTo>
                <a:lnTo>
                  <a:pt x="25900" y="57400"/>
                </a:lnTo>
                <a:lnTo>
                  <a:pt x="25010" y="56370"/>
                </a:lnTo>
                <a:lnTo>
                  <a:pt x="23780" y="53960"/>
                </a:lnTo>
                <a:lnTo>
                  <a:pt x="23120" y="53100"/>
                </a:lnTo>
                <a:lnTo>
                  <a:pt x="22670" y="52760"/>
                </a:lnTo>
                <a:lnTo>
                  <a:pt x="22450" y="52760"/>
                </a:lnTo>
                <a:lnTo>
                  <a:pt x="21340" y="52420"/>
                </a:lnTo>
                <a:lnTo>
                  <a:pt x="20450" y="52420"/>
                </a:lnTo>
                <a:lnTo>
                  <a:pt x="20340" y="50520"/>
                </a:lnTo>
                <a:lnTo>
                  <a:pt x="20010" y="49320"/>
                </a:lnTo>
                <a:lnTo>
                  <a:pt x="19900" y="48110"/>
                </a:lnTo>
                <a:lnTo>
                  <a:pt x="19230" y="47420"/>
                </a:lnTo>
                <a:lnTo>
                  <a:pt x="20010" y="47250"/>
                </a:lnTo>
                <a:lnTo>
                  <a:pt x="20010" y="45870"/>
                </a:lnTo>
                <a:lnTo>
                  <a:pt x="20120" y="45010"/>
                </a:lnTo>
                <a:lnTo>
                  <a:pt x="20120" y="44270"/>
                </a:lnTo>
                <a:lnTo>
                  <a:pt x="20690" y="44330"/>
                </a:lnTo>
                <a:lnTo>
                  <a:pt x="20250" y="43660"/>
                </a:lnTo>
                <a:lnTo>
                  <a:pt x="20900" y="42940"/>
                </a:lnTo>
                <a:lnTo>
                  <a:pt x="23010" y="42940"/>
                </a:lnTo>
                <a:lnTo>
                  <a:pt x="22800" y="4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iekir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60" y="40410"/>
                </a:moveTo>
                <a:lnTo>
                  <a:pt x="58180" y="40700"/>
                </a:lnTo>
                <a:lnTo>
                  <a:pt x="59440" y="41990"/>
                </a:lnTo>
                <a:lnTo>
                  <a:pt x="62180" y="43210"/>
                </a:lnTo>
                <a:lnTo>
                  <a:pt x="63360" y="43970"/>
                </a:lnTo>
                <a:lnTo>
                  <a:pt x="63740" y="44660"/>
                </a:lnTo>
                <a:lnTo>
                  <a:pt x="64060" y="45530"/>
                </a:lnTo>
                <a:lnTo>
                  <a:pt x="64190" y="45870"/>
                </a:lnTo>
                <a:lnTo>
                  <a:pt x="63330" y="45870"/>
                </a:lnTo>
                <a:lnTo>
                  <a:pt x="62660" y="45870"/>
                </a:lnTo>
                <a:lnTo>
                  <a:pt x="61780" y="45870"/>
                </a:lnTo>
                <a:lnTo>
                  <a:pt x="62110" y="46730"/>
                </a:lnTo>
                <a:lnTo>
                  <a:pt x="61220" y="47940"/>
                </a:lnTo>
                <a:lnTo>
                  <a:pt x="61110" y="48630"/>
                </a:lnTo>
                <a:lnTo>
                  <a:pt x="61220" y="48970"/>
                </a:lnTo>
                <a:lnTo>
                  <a:pt x="62330" y="49660"/>
                </a:lnTo>
                <a:lnTo>
                  <a:pt x="61890" y="50350"/>
                </a:lnTo>
                <a:lnTo>
                  <a:pt x="61220" y="50350"/>
                </a:lnTo>
                <a:lnTo>
                  <a:pt x="61220" y="51040"/>
                </a:lnTo>
                <a:lnTo>
                  <a:pt x="60670" y="51380"/>
                </a:lnTo>
                <a:lnTo>
                  <a:pt x="60550" y="52590"/>
                </a:lnTo>
                <a:lnTo>
                  <a:pt x="60110" y="52760"/>
                </a:lnTo>
                <a:lnTo>
                  <a:pt x="59650" y="53730"/>
                </a:lnTo>
                <a:lnTo>
                  <a:pt x="59440" y="53100"/>
                </a:lnTo>
                <a:lnTo>
                  <a:pt x="59000" y="52760"/>
                </a:lnTo>
                <a:lnTo>
                  <a:pt x="58110" y="52590"/>
                </a:lnTo>
                <a:lnTo>
                  <a:pt x="57780" y="52590"/>
                </a:lnTo>
                <a:lnTo>
                  <a:pt x="56110" y="51550"/>
                </a:lnTo>
                <a:lnTo>
                  <a:pt x="55560" y="50690"/>
                </a:lnTo>
                <a:lnTo>
                  <a:pt x="55440" y="49140"/>
                </a:lnTo>
                <a:lnTo>
                  <a:pt x="54670" y="49140"/>
                </a:lnTo>
                <a:lnTo>
                  <a:pt x="53440" y="49140"/>
                </a:lnTo>
                <a:lnTo>
                  <a:pt x="52450" y="49140"/>
                </a:lnTo>
                <a:lnTo>
                  <a:pt x="51560" y="49140"/>
                </a:lnTo>
                <a:lnTo>
                  <a:pt x="50670" y="49320"/>
                </a:lnTo>
                <a:lnTo>
                  <a:pt x="49670" y="50180"/>
                </a:lnTo>
                <a:lnTo>
                  <a:pt x="48670" y="49830"/>
                </a:lnTo>
                <a:lnTo>
                  <a:pt x="48220" y="48970"/>
                </a:lnTo>
                <a:lnTo>
                  <a:pt x="47670" y="48970"/>
                </a:lnTo>
                <a:lnTo>
                  <a:pt x="46890" y="48630"/>
                </a:lnTo>
                <a:lnTo>
                  <a:pt x="46560" y="48110"/>
                </a:lnTo>
                <a:lnTo>
                  <a:pt x="45560" y="48460"/>
                </a:lnTo>
                <a:lnTo>
                  <a:pt x="44000" y="48800"/>
                </a:lnTo>
                <a:lnTo>
                  <a:pt x="43340" y="48800"/>
                </a:lnTo>
                <a:lnTo>
                  <a:pt x="43000" y="48630"/>
                </a:lnTo>
                <a:lnTo>
                  <a:pt x="42760" y="48790"/>
                </a:lnTo>
                <a:lnTo>
                  <a:pt x="42230" y="49140"/>
                </a:lnTo>
                <a:lnTo>
                  <a:pt x="41230" y="49140"/>
                </a:lnTo>
                <a:lnTo>
                  <a:pt x="40450" y="49320"/>
                </a:lnTo>
                <a:lnTo>
                  <a:pt x="39340" y="49830"/>
                </a:lnTo>
                <a:lnTo>
                  <a:pt x="38780" y="49140"/>
                </a:lnTo>
                <a:lnTo>
                  <a:pt x="38780" y="48800"/>
                </a:lnTo>
                <a:lnTo>
                  <a:pt x="38670" y="47600"/>
                </a:lnTo>
                <a:lnTo>
                  <a:pt x="38110" y="46730"/>
                </a:lnTo>
                <a:lnTo>
                  <a:pt x="38230" y="45870"/>
                </a:lnTo>
                <a:lnTo>
                  <a:pt x="39110" y="46390"/>
                </a:lnTo>
                <a:lnTo>
                  <a:pt x="38760" y="44990"/>
                </a:lnTo>
                <a:lnTo>
                  <a:pt x="39340" y="44840"/>
                </a:lnTo>
                <a:lnTo>
                  <a:pt x="40000" y="44320"/>
                </a:lnTo>
                <a:lnTo>
                  <a:pt x="40230" y="42600"/>
                </a:lnTo>
                <a:lnTo>
                  <a:pt x="40340" y="41740"/>
                </a:lnTo>
                <a:lnTo>
                  <a:pt x="41450" y="41390"/>
                </a:lnTo>
                <a:lnTo>
                  <a:pt x="41560" y="40700"/>
                </a:lnTo>
                <a:lnTo>
                  <a:pt x="41780" y="39150"/>
                </a:lnTo>
                <a:lnTo>
                  <a:pt x="42230" y="38120"/>
                </a:lnTo>
                <a:lnTo>
                  <a:pt x="42000" y="37250"/>
                </a:lnTo>
                <a:lnTo>
                  <a:pt x="42670" y="37080"/>
                </a:lnTo>
                <a:lnTo>
                  <a:pt x="43670" y="36560"/>
                </a:lnTo>
                <a:lnTo>
                  <a:pt x="44220" y="35870"/>
                </a:lnTo>
                <a:lnTo>
                  <a:pt x="44220" y="35700"/>
                </a:lnTo>
                <a:lnTo>
                  <a:pt x="43670" y="34490"/>
                </a:lnTo>
                <a:lnTo>
                  <a:pt x="43110" y="33460"/>
                </a:lnTo>
                <a:lnTo>
                  <a:pt x="43420" y="32840"/>
                </a:lnTo>
                <a:lnTo>
                  <a:pt x="44560" y="33280"/>
                </a:lnTo>
                <a:lnTo>
                  <a:pt x="44780" y="32080"/>
                </a:lnTo>
                <a:lnTo>
                  <a:pt x="45450" y="32250"/>
                </a:lnTo>
                <a:lnTo>
                  <a:pt x="45340" y="33800"/>
                </a:lnTo>
                <a:lnTo>
                  <a:pt x="45340" y="34660"/>
                </a:lnTo>
                <a:lnTo>
                  <a:pt x="46340" y="34660"/>
                </a:lnTo>
                <a:lnTo>
                  <a:pt x="47190" y="34830"/>
                </a:lnTo>
                <a:lnTo>
                  <a:pt x="47220" y="34840"/>
                </a:lnTo>
                <a:lnTo>
                  <a:pt x="47780" y="35010"/>
                </a:lnTo>
                <a:lnTo>
                  <a:pt x="48330" y="36390"/>
                </a:lnTo>
                <a:lnTo>
                  <a:pt x="49110" y="36740"/>
                </a:lnTo>
                <a:lnTo>
                  <a:pt x="49560" y="36910"/>
                </a:lnTo>
                <a:lnTo>
                  <a:pt x="49450" y="38810"/>
                </a:lnTo>
                <a:lnTo>
                  <a:pt x="50780" y="39150"/>
                </a:lnTo>
                <a:lnTo>
                  <a:pt x="51560" y="39840"/>
                </a:lnTo>
                <a:lnTo>
                  <a:pt x="52000" y="40190"/>
                </a:lnTo>
                <a:lnTo>
                  <a:pt x="52890" y="41390"/>
                </a:lnTo>
                <a:lnTo>
                  <a:pt x="53780" y="41740"/>
                </a:lnTo>
                <a:lnTo>
                  <a:pt x="54890" y="42600"/>
                </a:lnTo>
                <a:lnTo>
                  <a:pt x="55440" y="42940"/>
                </a:lnTo>
                <a:lnTo>
                  <a:pt x="55670" y="41390"/>
                </a:lnTo>
                <a:lnTo>
                  <a:pt x="56220" y="41390"/>
                </a:lnTo>
                <a:lnTo>
                  <a:pt x="57110" y="40700"/>
                </a:lnTo>
                <a:lnTo>
                  <a:pt x="58060" y="4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Esch-sur-Alze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730" y="80660"/>
                </a:moveTo>
                <a:lnTo>
                  <a:pt x="29560" y="81080"/>
                </a:lnTo>
                <a:lnTo>
                  <a:pt x="30230" y="82630"/>
                </a:lnTo>
                <a:lnTo>
                  <a:pt x="30450" y="82110"/>
                </a:lnTo>
                <a:lnTo>
                  <a:pt x="30890" y="83650"/>
                </a:lnTo>
                <a:lnTo>
                  <a:pt x="32120" y="83650"/>
                </a:lnTo>
                <a:lnTo>
                  <a:pt x="33230" y="83140"/>
                </a:lnTo>
                <a:lnTo>
                  <a:pt x="34120" y="82970"/>
                </a:lnTo>
                <a:lnTo>
                  <a:pt x="34560" y="82970"/>
                </a:lnTo>
                <a:lnTo>
                  <a:pt x="35230" y="82800"/>
                </a:lnTo>
                <a:lnTo>
                  <a:pt x="35890" y="82280"/>
                </a:lnTo>
                <a:lnTo>
                  <a:pt x="36230" y="82280"/>
                </a:lnTo>
                <a:lnTo>
                  <a:pt x="36340" y="81430"/>
                </a:lnTo>
                <a:lnTo>
                  <a:pt x="37230" y="81430"/>
                </a:lnTo>
                <a:lnTo>
                  <a:pt x="38110" y="81430"/>
                </a:lnTo>
                <a:lnTo>
                  <a:pt x="38340" y="82280"/>
                </a:lnTo>
                <a:lnTo>
                  <a:pt x="38560" y="82280"/>
                </a:lnTo>
                <a:lnTo>
                  <a:pt x="39340" y="81770"/>
                </a:lnTo>
                <a:lnTo>
                  <a:pt x="39670" y="81600"/>
                </a:lnTo>
                <a:lnTo>
                  <a:pt x="39890" y="80400"/>
                </a:lnTo>
                <a:lnTo>
                  <a:pt x="40670" y="80060"/>
                </a:lnTo>
                <a:lnTo>
                  <a:pt x="40890" y="79900"/>
                </a:lnTo>
                <a:lnTo>
                  <a:pt x="41670" y="79370"/>
                </a:lnTo>
                <a:lnTo>
                  <a:pt x="44110" y="79370"/>
                </a:lnTo>
                <a:lnTo>
                  <a:pt x="44780" y="78860"/>
                </a:lnTo>
                <a:lnTo>
                  <a:pt x="45890" y="78690"/>
                </a:lnTo>
                <a:lnTo>
                  <a:pt x="46890" y="79710"/>
                </a:lnTo>
                <a:lnTo>
                  <a:pt x="48670" y="81600"/>
                </a:lnTo>
                <a:lnTo>
                  <a:pt x="49450" y="81940"/>
                </a:lnTo>
                <a:lnTo>
                  <a:pt x="50000" y="82110"/>
                </a:lnTo>
                <a:lnTo>
                  <a:pt x="50330" y="82110"/>
                </a:lnTo>
                <a:lnTo>
                  <a:pt x="50890" y="82110"/>
                </a:lnTo>
                <a:lnTo>
                  <a:pt x="52110" y="82970"/>
                </a:lnTo>
                <a:lnTo>
                  <a:pt x="53330" y="83480"/>
                </a:lnTo>
                <a:lnTo>
                  <a:pt x="54110" y="83650"/>
                </a:lnTo>
                <a:lnTo>
                  <a:pt x="54110" y="84850"/>
                </a:lnTo>
                <a:lnTo>
                  <a:pt x="54000" y="85370"/>
                </a:lnTo>
                <a:lnTo>
                  <a:pt x="53110" y="85710"/>
                </a:lnTo>
                <a:lnTo>
                  <a:pt x="53110" y="86050"/>
                </a:lnTo>
                <a:lnTo>
                  <a:pt x="53300" y="87060"/>
                </a:lnTo>
                <a:lnTo>
                  <a:pt x="54440" y="87160"/>
                </a:lnTo>
                <a:lnTo>
                  <a:pt x="54440" y="87080"/>
                </a:lnTo>
                <a:lnTo>
                  <a:pt x="55330" y="86910"/>
                </a:lnTo>
                <a:lnTo>
                  <a:pt x="56670" y="87250"/>
                </a:lnTo>
                <a:lnTo>
                  <a:pt x="57330" y="86220"/>
                </a:lnTo>
                <a:lnTo>
                  <a:pt x="57780" y="85540"/>
                </a:lnTo>
                <a:lnTo>
                  <a:pt x="58000" y="85190"/>
                </a:lnTo>
                <a:lnTo>
                  <a:pt x="58550" y="85190"/>
                </a:lnTo>
                <a:lnTo>
                  <a:pt x="59240" y="85460"/>
                </a:lnTo>
                <a:lnTo>
                  <a:pt x="59440" y="86390"/>
                </a:lnTo>
                <a:lnTo>
                  <a:pt x="59440" y="87420"/>
                </a:lnTo>
                <a:lnTo>
                  <a:pt x="56220" y="87760"/>
                </a:lnTo>
                <a:lnTo>
                  <a:pt x="55650" y="87830"/>
                </a:lnTo>
                <a:lnTo>
                  <a:pt x="54890" y="87930"/>
                </a:lnTo>
                <a:lnTo>
                  <a:pt x="54440" y="87930"/>
                </a:lnTo>
                <a:lnTo>
                  <a:pt x="53860" y="87930"/>
                </a:lnTo>
                <a:lnTo>
                  <a:pt x="53560" y="87930"/>
                </a:lnTo>
                <a:lnTo>
                  <a:pt x="53110" y="88450"/>
                </a:lnTo>
                <a:lnTo>
                  <a:pt x="53110" y="88520"/>
                </a:lnTo>
                <a:lnTo>
                  <a:pt x="53110" y="89380"/>
                </a:lnTo>
                <a:lnTo>
                  <a:pt x="51190" y="89590"/>
                </a:lnTo>
                <a:lnTo>
                  <a:pt x="51720" y="90730"/>
                </a:lnTo>
                <a:lnTo>
                  <a:pt x="49440" y="90940"/>
                </a:lnTo>
                <a:lnTo>
                  <a:pt x="48870" y="91170"/>
                </a:lnTo>
                <a:lnTo>
                  <a:pt x="48440" y="91930"/>
                </a:lnTo>
                <a:lnTo>
                  <a:pt x="48450" y="92730"/>
                </a:lnTo>
                <a:lnTo>
                  <a:pt x="48280" y="93340"/>
                </a:lnTo>
                <a:lnTo>
                  <a:pt x="48270" y="93390"/>
                </a:lnTo>
                <a:lnTo>
                  <a:pt x="48120" y="93450"/>
                </a:lnTo>
                <a:lnTo>
                  <a:pt x="47290" y="93770"/>
                </a:lnTo>
                <a:lnTo>
                  <a:pt x="46560" y="94880"/>
                </a:lnTo>
                <a:lnTo>
                  <a:pt x="46220" y="94770"/>
                </a:lnTo>
                <a:lnTo>
                  <a:pt x="46110" y="94090"/>
                </a:lnTo>
                <a:lnTo>
                  <a:pt x="45110" y="93230"/>
                </a:lnTo>
                <a:lnTo>
                  <a:pt x="43110" y="95450"/>
                </a:lnTo>
                <a:lnTo>
                  <a:pt x="41780" y="95110"/>
                </a:lnTo>
                <a:lnTo>
                  <a:pt x="39890" y="94770"/>
                </a:lnTo>
                <a:lnTo>
                  <a:pt x="38670" y="94940"/>
                </a:lnTo>
                <a:lnTo>
                  <a:pt x="38340" y="92380"/>
                </a:lnTo>
                <a:lnTo>
                  <a:pt x="37230" y="89300"/>
                </a:lnTo>
                <a:lnTo>
                  <a:pt x="36230" y="89470"/>
                </a:lnTo>
                <a:lnTo>
                  <a:pt x="34000" y="88620"/>
                </a:lnTo>
                <a:lnTo>
                  <a:pt x="32890" y="88790"/>
                </a:lnTo>
                <a:lnTo>
                  <a:pt x="31230" y="89130"/>
                </a:lnTo>
                <a:lnTo>
                  <a:pt x="29890" y="89130"/>
                </a:lnTo>
                <a:lnTo>
                  <a:pt x="28340" y="87930"/>
                </a:lnTo>
                <a:lnTo>
                  <a:pt x="27340" y="86910"/>
                </a:lnTo>
                <a:lnTo>
                  <a:pt x="27560" y="85710"/>
                </a:lnTo>
                <a:lnTo>
                  <a:pt x="27120" y="84850"/>
                </a:lnTo>
                <a:lnTo>
                  <a:pt x="26560" y="83480"/>
                </a:lnTo>
                <a:lnTo>
                  <a:pt x="25450" y="85020"/>
                </a:lnTo>
                <a:lnTo>
                  <a:pt x="25530" y="83080"/>
                </a:lnTo>
                <a:lnTo>
                  <a:pt x="26270" y="82280"/>
                </a:lnTo>
                <a:lnTo>
                  <a:pt x="27010" y="82280"/>
                </a:lnTo>
                <a:lnTo>
                  <a:pt x="28560" y="81430"/>
                </a:lnTo>
                <a:lnTo>
                  <a:pt x="28730" y="8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chterna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90" y="45870"/>
                </a:moveTo>
                <a:lnTo>
                  <a:pt x="64550" y="46820"/>
                </a:lnTo>
                <a:lnTo>
                  <a:pt x="64630" y="47240"/>
                </a:lnTo>
                <a:lnTo>
                  <a:pt x="65280" y="47300"/>
                </a:lnTo>
                <a:lnTo>
                  <a:pt x="66170" y="46750"/>
                </a:lnTo>
                <a:lnTo>
                  <a:pt x="66490" y="46560"/>
                </a:lnTo>
                <a:lnTo>
                  <a:pt x="67200" y="46580"/>
                </a:lnTo>
                <a:lnTo>
                  <a:pt x="67400" y="46710"/>
                </a:lnTo>
                <a:lnTo>
                  <a:pt x="68570" y="47450"/>
                </a:lnTo>
                <a:lnTo>
                  <a:pt x="70890" y="49660"/>
                </a:lnTo>
                <a:lnTo>
                  <a:pt x="72250" y="50540"/>
                </a:lnTo>
                <a:lnTo>
                  <a:pt x="73660" y="50920"/>
                </a:lnTo>
                <a:lnTo>
                  <a:pt x="77530" y="50920"/>
                </a:lnTo>
                <a:lnTo>
                  <a:pt x="80020" y="51660"/>
                </a:lnTo>
                <a:lnTo>
                  <a:pt x="80340" y="51680"/>
                </a:lnTo>
                <a:lnTo>
                  <a:pt x="80770" y="52150"/>
                </a:lnTo>
                <a:lnTo>
                  <a:pt x="80740" y="52120"/>
                </a:lnTo>
                <a:lnTo>
                  <a:pt x="80570" y="52300"/>
                </a:lnTo>
                <a:lnTo>
                  <a:pt x="80560" y="53350"/>
                </a:lnTo>
                <a:lnTo>
                  <a:pt x="80440" y="53440"/>
                </a:lnTo>
                <a:lnTo>
                  <a:pt x="80060" y="56150"/>
                </a:lnTo>
                <a:lnTo>
                  <a:pt x="80050" y="57040"/>
                </a:lnTo>
                <a:lnTo>
                  <a:pt x="80270" y="57590"/>
                </a:lnTo>
                <a:lnTo>
                  <a:pt x="80240" y="58080"/>
                </a:lnTo>
                <a:lnTo>
                  <a:pt x="79450" y="58770"/>
                </a:lnTo>
                <a:lnTo>
                  <a:pt x="79390" y="59860"/>
                </a:lnTo>
                <a:lnTo>
                  <a:pt x="78550" y="59640"/>
                </a:lnTo>
                <a:lnTo>
                  <a:pt x="77330" y="59640"/>
                </a:lnTo>
                <a:lnTo>
                  <a:pt x="76550" y="59640"/>
                </a:lnTo>
                <a:lnTo>
                  <a:pt x="76110" y="59980"/>
                </a:lnTo>
                <a:lnTo>
                  <a:pt x="75220" y="61530"/>
                </a:lnTo>
                <a:lnTo>
                  <a:pt x="75000" y="60330"/>
                </a:lnTo>
                <a:lnTo>
                  <a:pt x="74440" y="59470"/>
                </a:lnTo>
                <a:lnTo>
                  <a:pt x="73330" y="59290"/>
                </a:lnTo>
                <a:lnTo>
                  <a:pt x="73110" y="58950"/>
                </a:lnTo>
                <a:lnTo>
                  <a:pt x="72550" y="58260"/>
                </a:lnTo>
                <a:lnTo>
                  <a:pt x="72000" y="57750"/>
                </a:lnTo>
                <a:lnTo>
                  <a:pt x="71550" y="58260"/>
                </a:lnTo>
                <a:lnTo>
                  <a:pt x="70890" y="58610"/>
                </a:lnTo>
                <a:lnTo>
                  <a:pt x="70660" y="58610"/>
                </a:lnTo>
                <a:lnTo>
                  <a:pt x="70660" y="59980"/>
                </a:lnTo>
                <a:lnTo>
                  <a:pt x="70330" y="60330"/>
                </a:lnTo>
                <a:lnTo>
                  <a:pt x="69550" y="60330"/>
                </a:lnTo>
                <a:lnTo>
                  <a:pt x="69110" y="59470"/>
                </a:lnTo>
                <a:lnTo>
                  <a:pt x="68660" y="59470"/>
                </a:lnTo>
                <a:lnTo>
                  <a:pt x="68110" y="60670"/>
                </a:lnTo>
                <a:lnTo>
                  <a:pt x="67330" y="60840"/>
                </a:lnTo>
                <a:lnTo>
                  <a:pt x="66000" y="60330"/>
                </a:lnTo>
                <a:lnTo>
                  <a:pt x="64890" y="60330"/>
                </a:lnTo>
                <a:lnTo>
                  <a:pt x="64220" y="59640"/>
                </a:lnTo>
                <a:lnTo>
                  <a:pt x="63000" y="59470"/>
                </a:lnTo>
                <a:lnTo>
                  <a:pt x="62220" y="59120"/>
                </a:lnTo>
                <a:lnTo>
                  <a:pt x="61900" y="58740"/>
                </a:lnTo>
                <a:lnTo>
                  <a:pt x="62220" y="57920"/>
                </a:lnTo>
                <a:lnTo>
                  <a:pt x="62890" y="56200"/>
                </a:lnTo>
                <a:lnTo>
                  <a:pt x="61890" y="55680"/>
                </a:lnTo>
                <a:lnTo>
                  <a:pt x="61780" y="55000"/>
                </a:lnTo>
                <a:lnTo>
                  <a:pt x="61220" y="54650"/>
                </a:lnTo>
                <a:lnTo>
                  <a:pt x="60110" y="54650"/>
                </a:lnTo>
                <a:lnTo>
                  <a:pt x="59670" y="53790"/>
                </a:lnTo>
                <a:lnTo>
                  <a:pt x="59650" y="53730"/>
                </a:lnTo>
                <a:lnTo>
                  <a:pt x="60110" y="52760"/>
                </a:lnTo>
                <a:lnTo>
                  <a:pt x="60550" y="52590"/>
                </a:lnTo>
                <a:lnTo>
                  <a:pt x="60670" y="51380"/>
                </a:lnTo>
                <a:lnTo>
                  <a:pt x="61220" y="51040"/>
                </a:lnTo>
                <a:lnTo>
                  <a:pt x="61220" y="50350"/>
                </a:lnTo>
                <a:lnTo>
                  <a:pt x="61890" y="50350"/>
                </a:lnTo>
                <a:lnTo>
                  <a:pt x="62330" y="49660"/>
                </a:lnTo>
                <a:lnTo>
                  <a:pt x="61220" y="48970"/>
                </a:lnTo>
                <a:lnTo>
                  <a:pt x="61110" y="48630"/>
                </a:lnTo>
                <a:lnTo>
                  <a:pt x="61220" y="47940"/>
                </a:lnTo>
                <a:lnTo>
                  <a:pt x="62110" y="46730"/>
                </a:lnTo>
                <a:lnTo>
                  <a:pt x="61780" y="45870"/>
                </a:lnTo>
                <a:lnTo>
                  <a:pt x="62660" y="45870"/>
                </a:lnTo>
                <a:lnTo>
                  <a:pt x="63330" y="45870"/>
                </a:lnTo>
                <a:lnTo>
                  <a:pt x="64190" y="4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revenmach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390" y="59860"/>
                </a:moveTo>
                <a:lnTo>
                  <a:pt x="79390" y="59880"/>
                </a:lnTo>
                <a:lnTo>
                  <a:pt x="79580" y="60900"/>
                </a:lnTo>
                <a:lnTo>
                  <a:pt x="79960" y="61800"/>
                </a:lnTo>
                <a:lnTo>
                  <a:pt x="80540" y="62570"/>
                </a:lnTo>
                <a:lnTo>
                  <a:pt x="79840" y="62300"/>
                </a:lnTo>
                <a:lnTo>
                  <a:pt x="79460" y="62480"/>
                </a:lnTo>
                <a:lnTo>
                  <a:pt x="79180" y="63090"/>
                </a:lnTo>
                <a:lnTo>
                  <a:pt x="79740" y="63730"/>
                </a:lnTo>
                <a:lnTo>
                  <a:pt x="79760" y="63770"/>
                </a:lnTo>
                <a:lnTo>
                  <a:pt x="78660" y="64620"/>
                </a:lnTo>
                <a:lnTo>
                  <a:pt x="77830" y="65340"/>
                </a:lnTo>
                <a:lnTo>
                  <a:pt x="73960" y="67850"/>
                </a:lnTo>
                <a:lnTo>
                  <a:pt x="72710" y="69610"/>
                </a:lnTo>
                <a:lnTo>
                  <a:pt x="72850" y="70030"/>
                </a:lnTo>
                <a:lnTo>
                  <a:pt x="73370" y="70380"/>
                </a:lnTo>
                <a:lnTo>
                  <a:pt x="73860" y="70860"/>
                </a:lnTo>
                <a:lnTo>
                  <a:pt x="73940" y="71690"/>
                </a:lnTo>
                <a:lnTo>
                  <a:pt x="73720" y="72250"/>
                </a:lnTo>
                <a:lnTo>
                  <a:pt x="73110" y="73150"/>
                </a:lnTo>
                <a:lnTo>
                  <a:pt x="72300" y="74830"/>
                </a:lnTo>
                <a:lnTo>
                  <a:pt x="70900" y="76570"/>
                </a:lnTo>
                <a:lnTo>
                  <a:pt x="70550" y="75940"/>
                </a:lnTo>
                <a:lnTo>
                  <a:pt x="69890" y="75940"/>
                </a:lnTo>
                <a:lnTo>
                  <a:pt x="68660" y="76460"/>
                </a:lnTo>
                <a:lnTo>
                  <a:pt x="68220" y="75260"/>
                </a:lnTo>
                <a:lnTo>
                  <a:pt x="67550" y="75090"/>
                </a:lnTo>
                <a:lnTo>
                  <a:pt x="67440" y="75090"/>
                </a:lnTo>
                <a:lnTo>
                  <a:pt x="67220" y="74570"/>
                </a:lnTo>
                <a:lnTo>
                  <a:pt x="66780" y="74570"/>
                </a:lnTo>
                <a:lnTo>
                  <a:pt x="65440" y="74570"/>
                </a:lnTo>
                <a:lnTo>
                  <a:pt x="65090" y="73820"/>
                </a:lnTo>
                <a:lnTo>
                  <a:pt x="64890" y="73370"/>
                </a:lnTo>
                <a:lnTo>
                  <a:pt x="64550" y="72340"/>
                </a:lnTo>
                <a:lnTo>
                  <a:pt x="64000" y="71830"/>
                </a:lnTo>
                <a:lnTo>
                  <a:pt x="63330" y="71140"/>
                </a:lnTo>
                <a:lnTo>
                  <a:pt x="63330" y="69600"/>
                </a:lnTo>
                <a:lnTo>
                  <a:pt x="63000" y="68910"/>
                </a:lnTo>
                <a:lnTo>
                  <a:pt x="62440" y="67880"/>
                </a:lnTo>
                <a:lnTo>
                  <a:pt x="62330" y="67880"/>
                </a:lnTo>
                <a:lnTo>
                  <a:pt x="61670" y="66850"/>
                </a:lnTo>
                <a:lnTo>
                  <a:pt x="61110" y="66850"/>
                </a:lnTo>
                <a:lnTo>
                  <a:pt x="60550" y="66510"/>
                </a:lnTo>
                <a:lnTo>
                  <a:pt x="60000" y="66510"/>
                </a:lnTo>
                <a:lnTo>
                  <a:pt x="57780" y="66510"/>
                </a:lnTo>
                <a:lnTo>
                  <a:pt x="56670" y="66170"/>
                </a:lnTo>
                <a:lnTo>
                  <a:pt x="55890" y="66850"/>
                </a:lnTo>
                <a:lnTo>
                  <a:pt x="55110" y="66510"/>
                </a:lnTo>
                <a:lnTo>
                  <a:pt x="54280" y="66220"/>
                </a:lnTo>
                <a:lnTo>
                  <a:pt x="54330" y="66170"/>
                </a:lnTo>
                <a:lnTo>
                  <a:pt x="54890" y="64790"/>
                </a:lnTo>
                <a:lnTo>
                  <a:pt x="55670" y="64110"/>
                </a:lnTo>
                <a:lnTo>
                  <a:pt x="55440" y="62900"/>
                </a:lnTo>
                <a:lnTo>
                  <a:pt x="56220" y="61530"/>
                </a:lnTo>
                <a:lnTo>
                  <a:pt x="57000" y="61360"/>
                </a:lnTo>
                <a:lnTo>
                  <a:pt x="58220" y="60500"/>
                </a:lnTo>
                <a:lnTo>
                  <a:pt x="58440" y="58610"/>
                </a:lnTo>
                <a:lnTo>
                  <a:pt x="59220" y="58780"/>
                </a:lnTo>
                <a:lnTo>
                  <a:pt x="60000" y="58950"/>
                </a:lnTo>
                <a:lnTo>
                  <a:pt x="61000" y="59290"/>
                </a:lnTo>
                <a:lnTo>
                  <a:pt x="61890" y="58780"/>
                </a:lnTo>
                <a:lnTo>
                  <a:pt x="61900" y="58740"/>
                </a:lnTo>
                <a:lnTo>
                  <a:pt x="62220" y="59120"/>
                </a:lnTo>
                <a:lnTo>
                  <a:pt x="63000" y="59470"/>
                </a:lnTo>
                <a:lnTo>
                  <a:pt x="64220" y="59640"/>
                </a:lnTo>
                <a:lnTo>
                  <a:pt x="64890" y="60330"/>
                </a:lnTo>
                <a:lnTo>
                  <a:pt x="66000" y="60330"/>
                </a:lnTo>
                <a:lnTo>
                  <a:pt x="67330" y="60840"/>
                </a:lnTo>
                <a:lnTo>
                  <a:pt x="68110" y="60670"/>
                </a:lnTo>
                <a:lnTo>
                  <a:pt x="68660" y="59470"/>
                </a:lnTo>
                <a:lnTo>
                  <a:pt x="69110" y="59470"/>
                </a:lnTo>
                <a:lnTo>
                  <a:pt x="69550" y="60330"/>
                </a:lnTo>
                <a:lnTo>
                  <a:pt x="70330" y="60330"/>
                </a:lnTo>
                <a:lnTo>
                  <a:pt x="70660" y="59980"/>
                </a:lnTo>
                <a:lnTo>
                  <a:pt x="70660" y="58610"/>
                </a:lnTo>
                <a:lnTo>
                  <a:pt x="70890" y="58610"/>
                </a:lnTo>
                <a:lnTo>
                  <a:pt x="71550" y="58260"/>
                </a:lnTo>
                <a:lnTo>
                  <a:pt x="72000" y="57750"/>
                </a:lnTo>
                <a:lnTo>
                  <a:pt x="72550" y="58260"/>
                </a:lnTo>
                <a:lnTo>
                  <a:pt x="73110" y="58950"/>
                </a:lnTo>
                <a:lnTo>
                  <a:pt x="73330" y="59290"/>
                </a:lnTo>
                <a:lnTo>
                  <a:pt x="74440" y="59470"/>
                </a:lnTo>
                <a:lnTo>
                  <a:pt x="75000" y="60330"/>
                </a:lnTo>
                <a:lnTo>
                  <a:pt x="75220" y="61530"/>
                </a:lnTo>
                <a:lnTo>
                  <a:pt x="76110" y="59980"/>
                </a:lnTo>
                <a:lnTo>
                  <a:pt x="76550" y="59640"/>
                </a:lnTo>
                <a:lnTo>
                  <a:pt x="77330" y="59640"/>
                </a:lnTo>
                <a:lnTo>
                  <a:pt x="78550" y="59640"/>
                </a:lnTo>
                <a:lnTo>
                  <a:pt x="79390" y="5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apell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660" y="63070"/>
                </a:moveTo>
                <a:lnTo>
                  <a:pt x="31780" y="63070"/>
                </a:lnTo>
                <a:lnTo>
                  <a:pt x="32560" y="63590"/>
                </a:lnTo>
                <a:lnTo>
                  <a:pt x="32890" y="63760"/>
                </a:lnTo>
                <a:lnTo>
                  <a:pt x="33120" y="64280"/>
                </a:lnTo>
                <a:lnTo>
                  <a:pt x="34450" y="64280"/>
                </a:lnTo>
                <a:lnTo>
                  <a:pt x="35340" y="63930"/>
                </a:lnTo>
                <a:lnTo>
                  <a:pt x="36000" y="63070"/>
                </a:lnTo>
                <a:lnTo>
                  <a:pt x="36560" y="62900"/>
                </a:lnTo>
                <a:lnTo>
                  <a:pt x="37340" y="62390"/>
                </a:lnTo>
                <a:lnTo>
                  <a:pt x="38340" y="62040"/>
                </a:lnTo>
                <a:lnTo>
                  <a:pt x="38560" y="62040"/>
                </a:lnTo>
                <a:lnTo>
                  <a:pt x="39560" y="62220"/>
                </a:lnTo>
                <a:lnTo>
                  <a:pt x="39970" y="62320"/>
                </a:lnTo>
                <a:lnTo>
                  <a:pt x="40230" y="62390"/>
                </a:lnTo>
                <a:lnTo>
                  <a:pt x="40450" y="63420"/>
                </a:lnTo>
                <a:lnTo>
                  <a:pt x="40670" y="63590"/>
                </a:lnTo>
                <a:lnTo>
                  <a:pt x="40340" y="64790"/>
                </a:lnTo>
                <a:lnTo>
                  <a:pt x="41000" y="64790"/>
                </a:lnTo>
                <a:lnTo>
                  <a:pt x="41780" y="64790"/>
                </a:lnTo>
                <a:lnTo>
                  <a:pt x="43110" y="65310"/>
                </a:lnTo>
                <a:lnTo>
                  <a:pt x="44110" y="65310"/>
                </a:lnTo>
                <a:lnTo>
                  <a:pt x="44780" y="65310"/>
                </a:lnTo>
                <a:lnTo>
                  <a:pt x="45340" y="64960"/>
                </a:lnTo>
                <a:lnTo>
                  <a:pt x="45340" y="64110"/>
                </a:lnTo>
                <a:lnTo>
                  <a:pt x="46110" y="64790"/>
                </a:lnTo>
                <a:lnTo>
                  <a:pt x="46450" y="65140"/>
                </a:lnTo>
                <a:lnTo>
                  <a:pt x="47560" y="65140"/>
                </a:lnTo>
                <a:lnTo>
                  <a:pt x="47340" y="66850"/>
                </a:lnTo>
                <a:lnTo>
                  <a:pt x="46890" y="68050"/>
                </a:lnTo>
                <a:lnTo>
                  <a:pt x="48000" y="68570"/>
                </a:lnTo>
                <a:lnTo>
                  <a:pt x="48560" y="69600"/>
                </a:lnTo>
                <a:lnTo>
                  <a:pt x="49110" y="70630"/>
                </a:lnTo>
                <a:lnTo>
                  <a:pt x="48780" y="71310"/>
                </a:lnTo>
                <a:lnTo>
                  <a:pt x="47450" y="71310"/>
                </a:lnTo>
                <a:lnTo>
                  <a:pt x="47000" y="71310"/>
                </a:lnTo>
                <a:lnTo>
                  <a:pt x="46890" y="70800"/>
                </a:lnTo>
                <a:lnTo>
                  <a:pt x="46110" y="70110"/>
                </a:lnTo>
                <a:lnTo>
                  <a:pt x="45450" y="70970"/>
                </a:lnTo>
                <a:lnTo>
                  <a:pt x="44780" y="70970"/>
                </a:lnTo>
                <a:lnTo>
                  <a:pt x="44450" y="72000"/>
                </a:lnTo>
                <a:lnTo>
                  <a:pt x="44220" y="73200"/>
                </a:lnTo>
                <a:lnTo>
                  <a:pt x="43780" y="73540"/>
                </a:lnTo>
                <a:lnTo>
                  <a:pt x="43670" y="74230"/>
                </a:lnTo>
                <a:lnTo>
                  <a:pt x="43000" y="74740"/>
                </a:lnTo>
                <a:lnTo>
                  <a:pt x="43000" y="75770"/>
                </a:lnTo>
                <a:lnTo>
                  <a:pt x="41890" y="75770"/>
                </a:lnTo>
                <a:lnTo>
                  <a:pt x="41230" y="75940"/>
                </a:lnTo>
                <a:lnTo>
                  <a:pt x="41110" y="76800"/>
                </a:lnTo>
                <a:lnTo>
                  <a:pt x="40780" y="77490"/>
                </a:lnTo>
                <a:lnTo>
                  <a:pt x="40110" y="78170"/>
                </a:lnTo>
                <a:lnTo>
                  <a:pt x="40890" y="78520"/>
                </a:lnTo>
                <a:lnTo>
                  <a:pt x="40890" y="79200"/>
                </a:lnTo>
                <a:lnTo>
                  <a:pt x="40890" y="79900"/>
                </a:lnTo>
                <a:lnTo>
                  <a:pt x="40670" y="80060"/>
                </a:lnTo>
                <a:lnTo>
                  <a:pt x="39890" y="80400"/>
                </a:lnTo>
                <a:lnTo>
                  <a:pt x="39670" y="81600"/>
                </a:lnTo>
                <a:lnTo>
                  <a:pt x="39340" y="81770"/>
                </a:lnTo>
                <a:lnTo>
                  <a:pt x="38560" y="82280"/>
                </a:lnTo>
                <a:lnTo>
                  <a:pt x="38340" y="82280"/>
                </a:lnTo>
                <a:lnTo>
                  <a:pt x="38110" y="81430"/>
                </a:lnTo>
                <a:lnTo>
                  <a:pt x="37230" y="81430"/>
                </a:lnTo>
                <a:lnTo>
                  <a:pt x="36340" y="81430"/>
                </a:lnTo>
                <a:lnTo>
                  <a:pt x="36230" y="82280"/>
                </a:lnTo>
                <a:lnTo>
                  <a:pt x="35890" y="82280"/>
                </a:lnTo>
                <a:lnTo>
                  <a:pt x="35230" y="82800"/>
                </a:lnTo>
                <a:lnTo>
                  <a:pt x="34560" y="82970"/>
                </a:lnTo>
                <a:lnTo>
                  <a:pt x="34120" y="82970"/>
                </a:lnTo>
                <a:lnTo>
                  <a:pt x="33230" y="83140"/>
                </a:lnTo>
                <a:lnTo>
                  <a:pt x="32120" y="83650"/>
                </a:lnTo>
                <a:lnTo>
                  <a:pt x="30890" y="83650"/>
                </a:lnTo>
                <a:lnTo>
                  <a:pt x="30450" y="82110"/>
                </a:lnTo>
                <a:lnTo>
                  <a:pt x="30230" y="82630"/>
                </a:lnTo>
                <a:lnTo>
                  <a:pt x="29560" y="81080"/>
                </a:lnTo>
                <a:lnTo>
                  <a:pt x="28730" y="80660"/>
                </a:lnTo>
                <a:lnTo>
                  <a:pt x="29120" y="78860"/>
                </a:lnTo>
                <a:lnTo>
                  <a:pt x="29670" y="78340"/>
                </a:lnTo>
                <a:lnTo>
                  <a:pt x="28670" y="78000"/>
                </a:lnTo>
                <a:lnTo>
                  <a:pt x="27900" y="77830"/>
                </a:lnTo>
                <a:lnTo>
                  <a:pt x="28780" y="76970"/>
                </a:lnTo>
                <a:lnTo>
                  <a:pt x="30120" y="76120"/>
                </a:lnTo>
                <a:lnTo>
                  <a:pt x="30120" y="73890"/>
                </a:lnTo>
                <a:lnTo>
                  <a:pt x="30780" y="72860"/>
                </a:lnTo>
                <a:lnTo>
                  <a:pt x="32010" y="72340"/>
                </a:lnTo>
                <a:lnTo>
                  <a:pt x="32450" y="72340"/>
                </a:lnTo>
                <a:lnTo>
                  <a:pt x="32450" y="68740"/>
                </a:lnTo>
                <a:lnTo>
                  <a:pt x="29340" y="66850"/>
                </a:lnTo>
                <a:lnTo>
                  <a:pt x="29230" y="65480"/>
                </a:lnTo>
                <a:lnTo>
                  <a:pt x="30230" y="63930"/>
                </a:lnTo>
                <a:lnTo>
                  <a:pt x="30660" y="6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ers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70" y="62320"/>
                </a:moveTo>
                <a:lnTo>
                  <a:pt x="40340" y="61530"/>
                </a:lnTo>
                <a:lnTo>
                  <a:pt x="40340" y="61190"/>
                </a:lnTo>
                <a:lnTo>
                  <a:pt x="40340" y="59810"/>
                </a:lnTo>
                <a:lnTo>
                  <a:pt x="40450" y="59120"/>
                </a:lnTo>
                <a:lnTo>
                  <a:pt x="39560" y="59120"/>
                </a:lnTo>
                <a:lnTo>
                  <a:pt x="39230" y="59120"/>
                </a:lnTo>
                <a:lnTo>
                  <a:pt x="38890" y="58780"/>
                </a:lnTo>
                <a:lnTo>
                  <a:pt x="39450" y="57920"/>
                </a:lnTo>
                <a:lnTo>
                  <a:pt x="40340" y="57060"/>
                </a:lnTo>
                <a:lnTo>
                  <a:pt x="40230" y="55510"/>
                </a:lnTo>
                <a:lnTo>
                  <a:pt x="40230" y="54820"/>
                </a:lnTo>
                <a:lnTo>
                  <a:pt x="40560" y="53790"/>
                </a:lnTo>
                <a:lnTo>
                  <a:pt x="41230" y="53280"/>
                </a:lnTo>
                <a:lnTo>
                  <a:pt x="41450" y="52930"/>
                </a:lnTo>
                <a:lnTo>
                  <a:pt x="42340" y="52240"/>
                </a:lnTo>
                <a:lnTo>
                  <a:pt x="43340" y="51730"/>
                </a:lnTo>
                <a:lnTo>
                  <a:pt x="42780" y="51210"/>
                </a:lnTo>
                <a:lnTo>
                  <a:pt x="42340" y="50180"/>
                </a:lnTo>
                <a:lnTo>
                  <a:pt x="42760" y="48790"/>
                </a:lnTo>
                <a:lnTo>
                  <a:pt x="43000" y="48630"/>
                </a:lnTo>
                <a:lnTo>
                  <a:pt x="43340" y="48800"/>
                </a:lnTo>
                <a:lnTo>
                  <a:pt x="44000" y="48800"/>
                </a:lnTo>
                <a:lnTo>
                  <a:pt x="45560" y="48460"/>
                </a:lnTo>
                <a:lnTo>
                  <a:pt x="46560" y="48110"/>
                </a:lnTo>
                <a:lnTo>
                  <a:pt x="46890" y="48630"/>
                </a:lnTo>
                <a:lnTo>
                  <a:pt x="47670" y="48970"/>
                </a:lnTo>
                <a:lnTo>
                  <a:pt x="48220" y="48970"/>
                </a:lnTo>
                <a:lnTo>
                  <a:pt x="48670" y="49830"/>
                </a:lnTo>
                <a:lnTo>
                  <a:pt x="49670" y="50180"/>
                </a:lnTo>
                <a:lnTo>
                  <a:pt x="50670" y="49320"/>
                </a:lnTo>
                <a:lnTo>
                  <a:pt x="51560" y="49140"/>
                </a:lnTo>
                <a:lnTo>
                  <a:pt x="52450" y="49140"/>
                </a:lnTo>
                <a:lnTo>
                  <a:pt x="53440" y="49140"/>
                </a:lnTo>
                <a:lnTo>
                  <a:pt x="54670" y="49140"/>
                </a:lnTo>
                <a:lnTo>
                  <a:pt x="55440" y="49140"/>
                </a:lnTo>
                <a:lnTo>
                  <a:pt x="55560" y="50690"/>
                </a:lnTo>
                <a:lnTo>
                  <a:pt x="56110" y="51550"/>
                </a:lnTo>
                <a:lnTo>
                  <a:pt x="57780" y="52590"/>
                </a:lnTo>
                <a:lnTo>
                  <a:pt x="58110" y="52590"/>
                </a:lnTo>
                <a:lnTo>
                  <a:pt x="59000" y="52760"/>
                </a:lnTo>
                <a:lnTo>
                  <a:pt x="59440" y="53100"/>
                </a:lnTo>
                <a:lnTo>
                  <a:pt x="59650" y="53730"/>
                </a:lnTo>
                <a:lnTo>
                  <a:pt x="59670" y="53790"/>
                </a:lnTo>
                <a:lnTo>
                  <a:pt x="60110" y="54650"/>
                </a:lnTo>
                <a:lnTo>
                  <a:pt x="61220" y="54650"/>
                </a:lnTo>
                <a:lnTo>
                  <a:pt x="61780" y="55000"/>
                </a:lnTo>
                <a:lnTo>
                  <a:pt x="61890" y="55680"/>
                </a:lnTo>
                <a:lnTo>
                  <a:pt x="62890" y="56200"/>
                </a:lnTo>
                <a:lnTo>
                  <a:pt x="62220" y="57920"/>
                </a:lnTo>
                <a:lnTo>
                  <a:pt x="61900" y="58740"/>
                </a:lnTo>
                <a:lnTo>
                  <a:pt x="61890" y="58780"/>
                </a:lnTo>
                <a:lnTo>
                  <a:pt x="61000" y="59290"/>
                </a:lnTo>
                <a:lnTo>
                  <a:pt x="60000" y="58950"/>
                </a:lnTo>
                <a:lnTo>
                  <a:pt x="59220" y="58780"/>
                </a:lnTo>
                <a:lnTo>
                  <a:pt x="58440" y="58610"/>
                </a:lnTo>
                <a:lnTo>
                  <a:pt x="58220" y="60500"/>
                </a:lnTo>
                <a:lnTo>
                  <a:pt x="57000" y="61360"/>
                </a:lnTo>
                <a:lnTo>
                  <a:pt x="56220" y="61530"/>
                </a:lnTo>
                <a:lnTo>
                  <a:pt x="55440" y="62900"/>
                </a:lnTo>
                <a:lnTo>
                  <a:pt x="55670" y="64110"/>
                </a:lnTo>
                <a:lnTo>
                  <a:pt x="54890" y="64790"/>
                </a:lnTo>
                <a:lnTo>
                  <a:pt x="54330" y="66170"/>
                </a:lnTo>
                <a:lnTo>
                  <a:pt x="54280" y="66220"/>
                </a:lnTo>
                <a:lnTo>
                  <a:pt x="53560" y="67020"/>
                </a:lnTo>
                <a:lnTo>
                  <a:pt x="52890" y="66680"/>
                </a:lnTo>
                <a:lnTo>
                  <a:pt x="52330" y="66680"/>
                </a:lnTo>
                <a:lnTo>
                  <a:pt x="51560" y="66680"/>
                </a:lnTo>
                <a:lnTo>
                  <a:pt x="50890" y="65990"/>
                </a:lnTo>
                <a:lnTo>
                  <a:pt x="50450" y="65990"/>
                </a:lnTo>
                <a:lnTo>
                  <a:pt x="49890" y="65820"/>
                </a:lnTo>
                <a:lnTo>
                  <a:pt x="49000" y="65820"/>
                </a:lnTo>
                <a:lnTo>
                  <a:pt x="48220" y="66170"/>
                </a:lnTo>
                <a:lnTo>
                  <a:pt x="47340" y="66850"/>
                </a:lnTo>
                <a:lnTo>
                  <a:pt x="47560" y="65140"/>
                </a:lnTo>
                <a:lnTo>
                  <a:pt x="46450" y="65140"/>
                </a:lnTo>
                <a:lnTo>
                  <a:pt x="46110" y="64790"/>
                </a:lnTo>
                <a:lnTo>
                  <a:pt x="45340" y="64110"/>
                </a:lnTo>
                <a:lnTo>
                  <a:pt x="45340" y="64960"/>
                </a:lnTo>
                <a:lnTo>
                  <a:pt x="44780" y="65310"/>
                </a:lnTo>
                <a:lnTo>
                  <a:pt x="44110" y="65310"/>
                </a:lnTo>
                <a:lnTo>
                  <a:pt x="43110" y="65310"/>
                </a:lnTo>
                <a:lnTo>
                  <a:pt x="41780" y="64790"/>
                </a:lnTo>
                <a:lnTo>
                  <a:pt x="41000" y="64790"/>
                </a:lnTo>
                <a:lnTo>
                  <a:pt x="40340" y="64790"/>
                </a:lnTo>
                <a:lnTo>
                  <a:pt x="40670" y="63590"/>
                </a:lnTo>
                <a:lnTo>
                  <a:pt x="40450" y="63420"/>
                </a:lnTo>
                <a:lnTo>
                  <a:pt x="40230" y="62390"/>
                </a:lnTo>
                <a:lnTo>
                  <a:pt x="39970" y="6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emi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00" y="76570"/>
                </a:moveTo>
                <a:lnTo>
                  <a:pt x="70190" y="77430"/>
                </a:lnTo>
                <a:lnTo>
                  <a:pt x="68980" y="79350"/>
                </a:lnTo>
                <a:lnTo>
                  <a:pt x="68520" y="80720"/>
                </a:lnTo>
                <a:lnTo>
                  <a:pt x="68520" y="84660"/>
                </a:lnTo>
                <a:lnTo>
                  <a:pt x="68360" y="85860"/>
                </a:lnTo>
                <a:lnTo>
                  <a:pt x="67830" y="89870"/>
                </a:lnTo>
                <a:lnTo>
                  <a:pt x="68060" y="93200"/>
                </a:lnTo>
                <a:lnTo>
                  <a:pt x="66780" y="92380"/>
                </a:lnTo>
                <a:lnTo>
                  <a:pt x="64660" y="91520"/>
                </a:lnTo>
                <a:lnTo>
                  <a:pt x="63780" y="90840"/>
                </a:lnTo>
                <a:lnTo>
                  <a:pt x="62780" y="88790"/>
                </a:lnTo>
                <a:lnTo>
                  <a:pt x="60890" y="87590"/>
                </a:lnTo>
                <a:lnTo>
                  <a:pt x="59440" y="87420"/>
                </a:lnTo>
                <a:lnTo>
                  <a:pt x="59440" y="86390"/>
                </a:lnTo>
                <a:lnTo>
                  <a:pt x="59240" y="85460"/>
                </a:lnTo>
                <a:lnTo>
                  <a:pt x="59220" y="85370"/>
                </a:lnTo>
                <a:lnTo>
                  <a:pt x="59000" y="84340"/>
                </a:lnTo>
                <a:lnTo>
                  <a:pt x="58220" y="83650"/>
                </a:lnTo>
                <a:lnTo>
                  <a:pt x="58440" y="82630"/>
                </a:lnTo>
                <a:lnTo>
                  <a:pt x="59220" y="82630"/>
                </a:lnTo>
                <a:lnTo>
                  <a:pt x="58780" y="81770"/>
                </a:lnTo>
                <a:lnTo>
                  <a:pt x="59110" y="81260"/>
                </a:lnTo>
                <a:lnTo>
                  <a:pt x="59890" y="81430"/>
                </a:lnTo>
                <a:lnTo>
                  <a:pt x="60550" y="81430"/>
                </a:lnTo>
                <a:lnTo>
                  <a:pt x="61330" y="81600"/>
                </a:lnTo>
                <a:lnTo>
                  <a:pt x="61550" y="80570"/>
                </a:lnTo>
                <a:lnTo>
                  <a:pt x="62330" y="79200"/>
                </a:lnTo>
                <a:lnTo>
                  <a:pt x="63110" y="79030"/>
                </a:lnTo>
                <a:lnTo>
                  <a:pt x="63550" y="79030"/>
                </a:lnTo>
                <a:lnTo>
                  <a:pt x="64890" y="79200"/>
                </a:lnTo>
                <a:lnTo>
                  <a:pt x="64780" y="77830"/>
                </a:lnTo>
                <a:lnTo>
                  <a:pt x="64110" y="77320"/>
                </a:lnTo>
                <a:lnTo>
                  <a:pt x="62660" y="76630"/>
                </a:lnTo>
                <a:lnTo>
                  <a:pt x="65090" y="73820"/>
                </a:lnTo>
                <a:lnTo>
                  <a:pt x="65440" y="74570"/>
                </a:lnTo>
                <a:lnTo>
                  <a:pt x="66780" y="74570"/>
                </a:lnTo>
                <a:lnTo>
                  <a:pt x="67220" y="74570"/>
                </a:lnTo>
                <a:lnTo>
                  <a:pt x="67440" y="75090"/>
                </a:lnTo>
                <a:lnTo>
                  <a:pt x="67550" y="75090"/>
                </a:lnTo>
                <a:lnTo>
                  <a:pt x="68220" y="75260"/>
                </a:lnTo>
                <a:lnTo>
                  <a:pt x="68660" y="76460"/>
                </a:lnTo>
                <a:lnTo>
                  <a:pt x="69890" y="75940"/>
                </a:lnTo>
                <a:lnTo>
                  <a:pt x="70550" y="75940"/>
                </a:lnTo>
                <a:lnTo>
                  <a:pt x="70900" y="7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Viand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20" y="30030"/>
                </a:moveTo>
                <a:lnTo>
                  <a:pt x="52640" y="32670"/>
                </a:lnTo>
                <a:lnTo>
                  <a:pt x="53280" y="33770"/>
                </a:lnTo>
                <a:lnTo>
                  <a:pt x="54150" y="32050"/>
                </a:lnTo>
                <a:lnTo>
                  <a:pt x="55530" y="34290"/>
                </a:lnTo>
                <a:lnTo>
                  <a:pt x="58060" y="40410"/>
                </a:lnTo>
                <a:lnTo>
                  <a:pt x="57110" y="40700"/>
                </a:lnTo>
                <a:lnTo>
                  <a:pt x="56220" y="41390"/>
                </a:lnTo>
                <a:lnTo>
                  <a:pt x="55670" y="41390"/>
                </a:lnTo>
                <a:lnTo>
                  <a:pt x="55440" y="42940"/>
                </a:lnTo>
                <a:lnTo>
                  <a:pt x="54890" y="42600"/>
                </a:lnTo>
                <a:lnTo>
                  <a:pt x="53780" y="41740"/>
                </a:lnTo>
                <a:lnTo>
                  <a:pt x="52890" y="41390"/>
                </a:lnTo>
                <a:lnTo>
                  <a:pt x="52000" y="40190"/>
                </a:lnTo>
                <a:lnTo>
                  <a:pt x="51560" y="39840"/>
                </a:lnTo>
                <a:lnTo>
                  <a:pt x="50780" y="39150"/>
                </a:lnTo>
                <a:lnTo>
                  <a:pt x="49450" y="38810"/>
                </a:lnTo>
                <a:lnTo>
                  <a:pt x="49560" y="36910"/>
                </a:lnTo>
                <a:lnTo>
                  <a:pt x="49110" y="36740"/>
                </a:lnTo>
                <a:lnTo>
                  <a:pt x="48330" y="36390"/>
                </a:lnTo>
                <a:lnTo>
                  <a:pt x="47780" y="35010"/>
                </a:lnTo>
                <a:lnTo>
                  <a:pt x="47220" y="34840"/>
                </a:lnTo>
                <a:lnTo>
                  <a:pt x="47190" y="34830"/>
                </a:lnTo>
                <a:lnTo>
                  <a:pt x="47670" y="34150"/>
                </a:lnTo>
                <a:lnTo>
                  <a:pt x="48000" y="33110"/>
                </a:lnTo>
                <a:lnTo>
                  <a:pt x="48000" y="31730"/>
                </a:lnTo>
                <a:lnTo>
                  <a:pt x="48220" y="31040"/>
                </a:lnTo>
                <a:lnTo>
                  <a:pt x="48560" y="30520"/>
                </a:lnTo>
                <a:lnTo>
                  <a:pt x="48560" y="29660"/>
                </a:lnTo>
                <a:lnTo>
                  <a:pt x="48670" y="29660"/>
                </a:lnTo>
                <a:lnTo>
                  <a:pt x="48000" y="29310"/>
                </a:lnTo>
                <a:lnTo>
                  <a:pt x="48220" y="28620"/>
                </a:lnTo>
                <a:lnTo>
                  <a:pt x="48780" y="28620"/>
                </a:lnTo>
                <a:lnTo>
                  <a:pt x="49890" y="28790"/>
                </a:lnTo>
                <a:lnTo>
                  <a:pt x="50220" y="28790"/>
                </a:lnTo>
                <a:lnTo>
                  <a:pt x="50330" y="29830"/>
                </a:lnTo>
                <a:lnTo>
                  <a:pt x="50670" y="30000"/>
                </a:lnTo>
                <a:lnTo>
                  <a:pt x="51450" y="30180"/>
                </a:lnTo>
                <a:lnTo>
                  <a:pt x="51720" y="3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uxembo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240" y="85460"/>
                </a:moveTo>
                <a:lnTo>
                  <a:pt x="58550" y="85190"/>
                </a:lnTo>
                <a:lnTo>
                  <a:pt x="58000" y="85190"/>
                </a:lnTo>
                <a:lnTo>
                  <a:pt x="57780" y="85540"/>
                </a:lnTo>
                <a:lnTo>
                  <a:pt x="57330" y="86220"/>
                </a:lnTo>
                <a:lnTo>
                  <a:pt x="56670" y="87250"/>
                </a:lnTo>
                <a:lnTo>
                  <a:pt x="55330" y="86910"/>
                </a:lnTo>
                <a:lnTo>
                  <a:pt x="54440" y="87080"/>
                </a:lnTo>
                <a:lnTo>
                  <a:pt x="54440" y="87160"/>
                </a:lnTo>
                <a:lnTo>
                  <a:pt x="53300" y="87060"/>
                </a:lnTo>
                <a:lnTo>
                  <a:pt x="53110" y="86050"/>
                </a:lnTo>
                <a:lnTo>
                  <a:pt x="53110" y="85710"/>
                </a:lnTo>
                <a:lnTo>
                  <a:pt x="54000" y="85370"/>
                </a:lnTo>
                <a:lnTo>
                  <a:pt x="54110" y="84850"/>
                </a:lnTo>
                <a:lnTo>
                  <a:pt x="54110" y="83650"/>
                </a:lnTo>
                <a:lnTo>
                  <a:pt x="53330" y="83480"/>
                </a:lnTo>
                <a:lnTo>
                  <a:pt x="52110" y="82970"/>
                </a:lnTo>
                <a:lnTo>
                  <a:pt x="50890" y="82110"/>
                </a:lnTo>
                <a:lnTo>
                  <a:pt x="50330" y="82110"/>
                </a:lnTo>
                <a:lnTo>
                  <a:pt x="50000" y="82110"/>
                </a:lnTo>
                <a:lnTo>
                  <a:pt x="49450" y="81940"/>
                </a:lnTo>
                <a:lnTo>
                  <a:pt x="48670" y="81600"/>
                </a:lnTo>
                <a:lnTo>
                  <a:pt x="46890" y="79710"/>
                </a:lnTo>
                <a:lnTo>
                  <a:pt x="45890" y="78690"/>
                </a:lnTo>
                <a:lnTo>
                  <a:pt x="44780" y="78860"/>
                </a:lnTo>
                <a:lnTo>
                  <a:pt x="44110" y="79370"/>
                </a:lnTo>
                <a:lnTo>
                  <a:pt x="41670" y="79370"/>
                </a:lnTo>
                <a:lnTo>
                  <a:pt x="40890" y="79900"/>
                </a:lnTo>
                <a:lnTo>
                  <a:pt x="40890" y="79200"/>
                </a:lnTo>
                <a:lnTo>
                  <a:pt x="40890" y="78520"/>
                </a:lnTo>
                <a:lnTo>
                  <a:pt x="40110" y="78170"/>
                </a:lnTo>
                <a:lnTo>
                  <a:pt x="40780" y="77490"/>
                </a:lnTo>
                <a:lnTo>
                  <a:pt x="41110" y="76800"/>
                </a:lnTo>
                <a:lnTo>
                  <a:pt x="41230" y="75940"/>
                </a:lnTo>
                <a:lnTo>
                  <a:pt x="41890" y="75770"/>
                </a:lnTo>
                <a:lnTo>
                  <a:pt x="43000" y="75770"/>
                </a:lnTo>
                <a:lnTo>
                  <a:pt x="43000" y="74740"/>
                </a:lnTo>
                <a:lnTo>
                  <a:pt x="43670" y="74230"/>
                </a:lnTo>
                <a:lnTo>
                  <a:pt x="43780" y="73540"/>
                </a:lnTo>
                <a:lnTo>
                  <a:pt x="44220" y="73200"/>
                </a:lnTo>
                <a:lnTo>
                  <a:pt x="44450" y="72000"/>
                </a:lnTo>
                <a:lnTo>
                  <a:pt x="44780" y="70970"/>
                </a:lnTo>
                <a:lnTo>
                  <a:pt x="45450" y="70970"/>
                </a:lnTo>
                <a:lnTo>
                  <a:pt x="46110" y="70110"/>
                </a:lnTo>
                <a:lnTo>
                  <a:pt x="46890" y="70800"/>
                </a:lnTo>
                <a:lnTo>
                  <a:pt x="47000" y="71310"/>
                </a:lnTo>
                <a:lnTo>
                  <a:pt x="47450" y="71310"/>
                </a:lnTo>
                <a:lnTo>
                  <a:pt x="48780" y="71310"/>
                </a:lnTo>
                <a:lnTo>
                  <a:pt x="49110" y="70630"/>
                </a:lnTo>
                <a:lnTo>
                  <a:pt x="48560" y="69600"/>
                </a:lnTo>
                <a:lnTo>
                  <a:pt x="48000" y="68570"/>
                </a:lnTo>
                <a:lnTo>
                  <a:pt x="46890" y="68050"/>
                </a:lnTo>
                <a:lnTo>
                  <a:pt x="47340" y="66850"/>
                </a:lnTo>
                <a:lnTo>
                  <a:pt x="48220" y="66170"/>
                </a:lnTo>
                <a:lnTo>
                  <a:pt x="49000" y="65820"/>
                </a:lnTo>
                <a:lnTo>
                  <a:pt x="49890" y="65820"/>
                </a:lnTo>
                <a:lnTo>
                  <a:pt x="50450" y="65990"/>
                </a:lnTo>
                <a:lnTo>
                  <a:pt x="50890" y="65990"/>
                </a:lnTo>
                <a:lnTo>
                  <a:pt x="51560" y="66680"/>
                </a:lnTo>
                <a:lnTo>
                  <a:pt x="52330" y="66680"/>
                </a:lnTo>
                <a:lnTo>
                  <a:pt x="52890" y="66680"/>
                </a:lnTo>
                <a:lnTo>
                  <a:pt x="53560" y="67020"/>
                </a:lnTo>
                <a:lnTo>
                  <a:pt x="54280" y="66220"/>
                </a:lnTo>
                <a:lnTo>
                  <a:pt x="55110" y="66510"/>
                </a:lnTo>
                <a:lnTo>
                  <a:pt x="55890" y="66850"/>
                </a:lnTo>
                <a:lnTo>
                  <a:pt x="56670" y="66170"/>
                </a:lnTo>
                <a:lnTo>
                  <a:pt x="57780" y="66510"/>
                </a:lnTo>
                <a:lnTo>
                  <a:pt x="60000" y="66510"/>
                </a:lnTo>
                <a:lnTo>
                  <a:pt x="60550" y="66510"/>
                </a:lnTo>
                <a:lnTo>
                  <a:pt x="61110" y="66850"/>
                </a:lnTo>
                <a:lnTo>
                  <a:pt x="61670" y="66850"/>
                </a:lnTo>
                <a:lnTo>
                  <a:pt x="62330" y="67880"/>
                </a:lnTo>
                <a:lnTo>
                  <a:pt x="62440" y="67880"/>
                </a:lnTo>
                <a:lnTo>
                  <a:pt x="63000" y="68910"/>
                </a:lnTo>
                <a:lnTo>
                  <a:pt x="63330" y="69600"/>
                </a:lnTo>
                <a:lnTo>
                  <a:pt x="63330" y="71140"/>
                </a:lnTo>
                <a:lnTo>
                  <a:pt x="64000" y="71830"/>
                </a:lnTo>
                <a:lnTo>
                  <a:pt x="64550" y="72340"/>
                </a:lnTo>
                <a:lnTo>
                  <a:pt x="64890" y="73370"/>
                </a:lnTo>
                <a:lnTo>
                  <a:pt x="65090" y="73820"/>
                </a:lnTo>
                <a:lnTo>
                  <a:pt x="62660" y="76630"/>
                </a:lnTo>
                <a:lnTo>
                  <a:pt x="64110" y="77320"/>
                </a:lnTo>
                <a:lnTo>
                  <a:pt x="64780" y="77830"/>
                </a:lnTo>
                <a:lnTo>
                  <a:pt x="64890" y="79200"/>
                </a:lnTo>
                <a:lnTo>
                  <a:pt x="63550" y="79030"/>
                </a:lnTo>
                <a:lnTo>
                  <a:pt x="63110" y="79030"/>
                </a:lnTo>
                <a:lnTo>
                  <a:pt x="62330" y="79200"/>
                </a:lnTo>
                <a:lnTo>
                  <a:pt x="61550" y="80570"/>
                </a:lnTo>
                <a:lnTo>
                  <a:pt x="61330" y="81600"/>
                </a:lnTo>
                <a:lnTo>
                  <a:pt x="60550" y="81430"/>
                </a:lnTo>
                <a:lnTo>
                  <a:pt x="59890" y="81430"/>
                </a:lnTo>
                <a:lnTo>
                  <a:pt x="59110" y="81260"/>
                </a:lnTo>
                <a:lnTo>
                  <a:pt x="58780" y="81770"/>
                </a:lnTo>
                <a:lnTo>
                  <a:pt x="59220" y="82630"/>
                </a:lnTo>
                <a:lnTo>
                  <a:pt x="58440" y="82630"/>
                </a:lnTo>
                <a:lnTo>
                  <a:pt x="58220" y="83650"/>
                </a:lnTo>
                <a:lnTo>
                  <a:pt x="59000" y="84340"/>
                </a:lnTo>
                <a:lnTo>
                  <a:pt x="59220" y="85370"/>
                </a:lnTo>
                <a:lnTo>
                  <a:pt x="59240" y="85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