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Šiauliai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Šiaul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2300" y="13910"/>
                </a:moveTo>
                <a:lnTo>
                  <a:pt x="32500" y="13700"/>
                </a:lnTo>
                <a:lnTo>
                  <a:pt x="33200" y="13430"/>
                </a:lnTo>
                <a:lnTo>
                  <a:pt x="33650" y="13410"/>
                </a:lnTo>
                <a:lnTo>
                  <a:pt x="34000" y="13690"/>
                </a:lnTo>
                <a:lnTo>
                  <a:pt x="33990" y="13180"/>
                </a:lnTo>
                <a:lnTo>
                  <a:pt x="33860" y="12910"/>
                </a:lnTo>
                <a:lnTo>
                  <a:pt x="34400" y="12610"/>
                </a:lnTo>
                <a:lnTo>
                  <a:pt x="34820" y="12860"/>
                </a:lnTo>
                <a:lnTo>
                  <a:pt x="34770" y="12480"/>
                </a:lnTo>
                <a:lnTo>
                  <a:pt x="35130" y="12470"/>
                </a:lnTo>
                <a:lnTo>
                  <a:pt x="35790" y="11790"/>
                </a:lnTo>
                <a:lnTo>
                  <a:pt x="35580" y="11530"/>
                </a:lnTo>
                <a:lnTo>
                  <a:pt x="36160" y="11050"/>
                </a:lnTo>
                <a:lnTo>
                  <a:pt x="35930" y="10770"/>
                </a:lnTo>
                <a:lnTo>
                  <a:pt x="35940" y="10570"/>
                </a:lnTo>
                <a:lnTo>
                  <a:pt x="36370" y="10650"/>
                </a:lnTo>
                <a:lnTo>
                  <a:pt x="36420" y="10470"/>
                </a:lnTo>
                <a:lnTo>
                  <a:pt x="36660" y="10490"/>
                </a:lnTo>
                <a:lnTo>
                  <a:pt x="36960" y="10630"/>
                </a:lnTo>
                <a:lnTo>
                  <a:pt x="37400" y="10200"/>
                </a:lnTo>
                <a:lnTo>
                  <a:pt x="37700" y="10170"/>
                </a:lnTo>
                <a:lnTo>
                  <a:pt x="37800" y="10470"/>
                </a:lnTo>
                <a:lnTo>
                  <a:pt x="38120" y="10260"/>
                </a:lnTo>
                <a:lnTo>
                  <a:pt x="38340" y="10190"/>
                </a:lnTo>
                <a:lnTo>
                  <a:pt x="38350" y="10180"/>
                </a:lnTo>
                <a:lnTo>
                  <a:pt x="38470" y="10150"/>
                </a:lnTo>
                <a:lnTo>
                  <a:pt x="38470" y="10100"/>
                </a:lnTo>
                <a:lnTo>
                  <a:pt x="38430" y="10050"/>
                </a:lnTo>
                <a:lnTo>
                  <a:pt x="38410" y="10040"/>
                </a:lnTo>
                <a:lnTo>
                  <a:pt x="38390" y="10040"/>
                </a:lnTo>
                <a:lnTo>
                  <a:pt x="38380" y="10020"/>
                </a:lnTo>
                <a:lnTo>
                  <a:pt x="38440" y="10000"/>
                </a:lnTo>
                <a:lnTo>
                  <a:pt x="38520" y="9990"/>
                </a:lnTo>
                <a:lnTo>
                  <a:pt x="38550" y="9980"/>
                </a:lnTo>
                <a:lnTo>
                  <a:pt x="38610" y="9990"/>
                </a:lnTo>
                <a:lnTo>
                  <a:pt x="38680" y="9970"/>
                </a:lnTo>
                <a:lnTo>
                  <a:pt x="38890" y="9860"/>
                </a:lnTo>
                <a:lnTo>
                  <a:pt x="38950" y="9900"/>
                </a:lnTo>
                <a:lnTo>
                  <a:pt x="38960" y="9910"/>
                </a:lnTo>
                <a:lnTo>
                  <a:pt x="38960" y="9980"/>
                </a:lnTo>
                <a:lnTo>
                  <a:pt x="38980" y="10010"/>
                </a:lnTo>
                <a:lnTo>
                  <a:pt x="39090" y="9970"/>
                </a:lnTo>
                <a:lnTo>
                  <a:pt x="39100" y="9970"/>
                </a:lnTo>
                <a:lnTo>
                  <a:pt x="39140" y="10000"/>
                </a:lnTo>
                <a:lnTo>
                  <a:pt x="39150" y="10010"/>
                </a:lnTo>
                <a:lnTo>
                  <a:pt x="39150" y="10020"/>
                </a:lnTo>
                <a:lnTo>
                  <a:pt x="39160" y="10010"/>
                </a:lnTo>
                <a:lnTo>
                  <a:pt x="39250" y="10080"/>
                </a:lnTo>
                <a:lnTo>
                  <a:pt x="39360" y="10150"/>
                </a:lnTo>
                <a:lnTo>
                  <a:pt x="39200" y="10240"/>
                </a:lnTo>
                <a:lnTo>
                  <a:pt x="39300" y="10460"/>
                </a:lnTo>
                <a:lnTo>
                  <a:pt x="39480" y="10550"/>
                </a:lnTo>
                <a:lnTo>
                  <a:pt x="39540" y="10740"/>
                </a:lnTo>
                <a:lnTo>
                  <a:pt x="39470" y="10840"/>
                </a:lnTo>
                <a:lnTo>
                  <a:pt x="39610" y="10950"/>
                </a:lnTo>
                <a:lnTo>
                  <a:pt x="39800" y="11080"/>
                </a:lnTo>
                <a:lnTo>
                  <a:pt x="39840" y="11030"/>
                </a:lnTo>
                <a:lnTo>
                  <a:pt x="39970" y="11120"/>
                </a:lnTo>
                <a:lnTo>
                  <a:pt x="40040" y="11030"/>
                </a:lnTo>
                <a:lnTo>
                  <a:pt x="40340" y="10620"/>
                </a:lnTo>
                <a:lnTo>
                  <a:pt x="40550" y="10760"/>
                </a:lnTo>
                <a:lnTo>
                  <a:pt x="40610" y="10680"/>
                </a:lnTo>
                <a:lnTo>
                  <a:pt x="40800" y="10820"/>
                </a:lnTo>
                <a:lnTo>
                  <a:pt x="40770" y="10860"/>
                </a:lnTo>
                <a:lnTo>
                  <a:pt x="40920" y="10980"/>
                </a:lnTo>
                <a:lnTo>
                  <a:pt x="41070" y="10790"/>
                </a:lnTo>
                <a:lnTo>
                  <a:pt x="41320" y="10980"/>
                </a:lnTo>
                <a:lnTo>
                  <a:pt x="41180" y="11170"/>
                </a:lnTo>
                <a:lnTo>
                  <a:pt x="41230" y="11210"/>
                </a:lnTo>
                <a:lnTo>
                  <a:pt x="40880" y="11680"/>
                </a:lnTo>
                <a:lnTo>
                  <a:pt x="40800" y="11620"/>
                </a:lnTo>
                <a:lnTo>
                  <a:pt x="40780" y="11630"/>
                </a:lnTo>
                <a:lnTo>
                  <a:pt x="40740" y="11660"/>
                </a:lnTo>
                <a:lnTo>
                  <a:pt x="40660" y="11730"/>
                </a:lnTo>
                <a:lnTo>
                  <a:pt x="40680" y="11750"/>
                </a:lnTo>
                <a:lnTo>
                  <a:pt x="40700" y="11770"/>
                </a:lnTo>
                <a:lnTo>
                  <a:pt x="40730" y="11780"/>
                </a:lnTo>
                <a:lnTo>
                  <a:pt x="40790" y="11800"/>
                </a:lnTo>
                <a:lnTo>
                  <a:pt x="41050" y="11990"/>
                </a:lnTo>
                <a:lnTo>
                  <a:pt x="41130" y="12040"/>
                </a:lnTo>
                <a:lnTo>
                  <a:pt x="41450" y="12290"/>
                </a:lnTo>
                <a:lnTo>
                  <a:pt x="41540" y="12170"/>
                </a:lnTo>
                <a:lnTo>
                  <a:pt x="41430" y="12090"/>
                </a:lnTo>
                <a:lnTo>
                  <a:pt x="41330" y="12010"/>
                </a:lnTo>
                <a:lnTo>
                  <a:pt x="41220" y="11920"/>
                </a:lnTo>
                <a:lnTo>
                  <a:pt x="41240" y="11910"/>
                </a:lnTo>
                <a:lnTo>
                  <a:pt x="41340" y="11810"/>
                </a:lnTo>
                <a:lnTo>
                  <a:pt x="41390" y="11820"/>
                </a:lnTo>
                <a:lnTo>
                  <a:pt x="41470" y="11830"/>
                </a:lnTo>
                <a:lnTo>
                  <a:pt x="41570" y="11820"/>
                </a:lnTo>
                <a:lnTo>
                  <a:pt x="41590" y="11830"/>
                </a:lnTo>
                <a:lnTo>
                  <a:pt x="41640" y="11820"/>
                </a:lnTo>
                <a:lnTo>
                  <a:pt x="41670" y="11800"/>
                </a:lnTo>
                <a:lnTo>
                  <a:pt x="41690" y="11810"/>
                </a:lnTo>
                <a:lnTo>
                  <a:pt x="41710" y="11800"/>
                </a:lnTo>
                <a:lnTo>
                  <a:pt x="41740" y="11820"/>
                </a:lnTo>
                <a:lnTo>
                  <a:pt x="41790" y="11830"/>
                </a:lnTo>
                <a:lnTo>
                  <a:pt x="41800" y="11810"/>
                </a:lnTo>
                <a:lnTo>
                  <a:pt x="42130" y="12050"/>
                </a:lnTo>
                <a:lnTo>
                  <a:pt x="42000" y="12240"/>
                </a:lnTo>
                <a:lnTo>
                  <a:pt x="42150" y="12340"/>
                </a:lnTo>
                <a:lnTo>
                  <a:pt x="42370" y="12510"/>
                </a:lnTo>
                <a:lnTo>
                  <a:pt x="42350" y="12540"/>
                </a:lnTo>
                <a:lnTo>
                  <a:pt x="42720" y="12820"/>
                </a:lnTo>
                <a:lnTo>
                  <a:pt x="42840" y="12640"/>
                </a:lnTo>
                <a:lnTo>
                  <a:pt x="43050" y="12780"/>
                </a:lnTo>
                <a:lnTo>
                  <a:pt x="43030" y="12810"/>
                </a:lnTo>
                <a:lnTo>
                  <a:pt x="43200" y="12930"/>
                </a:lnTo>
                <a:lnTo>
                  <a:pt x="43220" y="12950"/>
                </a:lnTo>
                <a:lnTo>
                  <a:pt x="43230" y="12990"/>
                </a:lnTo>
                <a:lnTo>
                  <a:pt x="43260" y="13110"/>
                </a:lnTo>
                <a:lnTo>
                  <a:pt x="43270" y="13150"/>
                </a:lnTo>
                <a:lnTo>
                  <a:pt x="43190" y="13260"/>
                </a:lnTo>
                <a:lnTo>
                  <a:pt x="43490" y="13470"/>
                </a:lnTo>
                <a:lnTo>
                  <a:pt x="43540" y="13390"/>
                </a:lnTo>
                <a:lnTo>
                  <a:pt x="43610" y="13430"/>
                </a:lnTo>
                <a:lnTo>
                  <a:pt x="43790" y="13560"/>
                </a:lnTo>
                <a:lnTo>
                  <a:pt x="43880" y="13440"/>
                </a:lnTo>
                <a:lnTo>
                  <a:pt x="43950" y="13480"/>
                </a:lnTo>
                <a:lnTo>
                  <a:pt x="44020" y="13530"/>
                </a:lnTo>
                <a:lnTo>
                  <a:pt x="44000" y="13560"/>
                </a:lnTo>
                <a:lnTo>
                  <a:pt x="44210" y="13730"/>
                </a:lnTo>
                <a:lnTo>
                  <a:pt x="44290" y="13790"/>
                </a:lnTo>
                <a:lnTo>
                  <a:pt x="44340" y="13710"/>
                </a:lnTo>
                <a:lnTo>
                  <a:pt x="44370" y="13730"/>
                </a:lnTo>
                <a:lnTo>
                  <a:pt x="44400" y="13750"/>
                </a:lnTo>
                <a:lnTo>
                  <a:pt x="44870" y="14130"/>
                </a:lnTo>
                <a:lnTo>
                  <a:pt x="44900" y="14090"/>
                </a:lnTo>
                <a:lnTo>
                  <a:pt x="44940" y="14120"/>
                </a:lnTo>
                <a:lnTo>
                  <a:pt x="44950" y="14130"/>
                </a:lnTo>
                <a:lnTo>
                  <a:pt x="44930" y="14160"/>
                </a:lnTo>
                <a:lnTo>
                  <a:pt x="44930" y="14170"/>
                </a:lnTo>
                <a:lnTo>
                  <a:pt x="45060" y="14270"/>
                </a:lnTo>
                <a:lnTo>
                  <a:pt x="45090" y="14300"/>
                </a:lnTo>
                <a:lnTo>
                  <a:pt x="45130" y="14300"/>
                </a:lnTo>
                <a:lnTo>
                  <a:pt x="45140" y="14270"/>
                </a:lnTo>
                <a:lnTo>
                  <a:pt x="45190" y="14300"/>
                </a:lnTo>
                <a:lnTo>
                  <a:pt x="45270" y="14360"/>
                </a:lnTo>
                <a:lnTo>
                  <a:pt x="45220" y="14430"/>
                </a:lnTo>
                <a:lnTo>
                  <a:pt x="45260" y="14470"/>
                </a:lnTo>
                <a:lnTo>
                  <a:pt x="45320" y="14400"/>
                </a:lnTo>
                <a:lnTo>
                  <a:pt x="45340" y="14430"/>
                </a:lnTo>
                <a:lnTo>
                  <a:pt x="45310" y="14490"/>
                </a:lnTo>
                <a:lnTo>
                  <a:pt x="45240" y="14570"/>
                </a:lnTo>
                <a:lnTo>
                  <a:pt x="45160" y="14630"/>
                </a:lnTo>
                <a:lnTo>
                  <a:pt x="45180" y="14650"/>
                </a:lnTo>
                <a:lnTo>
                  <a:pt x="45160" y="14680"/>
                </a:lnTo>
                <a:lnTo>
                  <a:pt x="45120" y="14700"/>
                </a:lnTo>
                <a:lnTo>
                  <a:pt x="45090" y="14690"/>
                </a:lnTo>
                <a:lnTo>
                  <a:pt x="45060" y="14740"/>
                </a:lnTo>
                <a:lnTo>
                  <a:pt x="44980" y="14680"/>
                </a:lnTo>
                <a:lnTo>
                  <a:pt x="44930" y="14740"/>
                </a:lnTo>
                <a:lnTo>
                  <a:pt x="44880" y="14700"/>
                </a:lnTo>
                <a:lnTo>
                  <a:pt x="44890" y="14680"/>
                </a:lnTo>
                <a:lnTo>
                  <a:pt x="44820" y="14630"/>
                </a:lnTo>
                <a:lnTo>
                  <a:pt x="44590" y="14930"/>
                </a:lnTo>
                <a:lnTo>
                  <a:pt x="44790" y="15100"/>
                </a:lnTo>
                <a:lnTo>
                  <a:pt x="44870" y="14980"/>
                </a:lnTo>
                <a:lnTo>
                  <a:pt x="45250" y="15270"/>
                </a:lnTo>
                <a:lnTo>
                  <a:pt x="45370" y="15110"/>
                </a:lnTo>
                <a:lnTo>
                  <a:pt x="45510" y="15220"/>
                </a:lnTo>
                <a:lnTo>
                  <a:pt x="45450" y="15280"/>
                </a:lnTo>
                <a:lnTo>
                  <a:pt x="45530" y="15340"/>
                </a:lnTo>
                <a:lnTo>
                  <a:pt x="45330" y="15620"/>
                </a:lnTo>
                <a:lnTo>
                  <a:pt x="45380" y="15680"/>
                </a:lnTo>
                <a:lnTo>
                  <a:pt x="45220" y="15880"/>
                </a:lnTo>
                <a:lnTo>
                  <a:pt x="45140" y="15830"/>
                </a:lnTo>
                <a:lnTo>
                  <a:pt x="45090" y="15940"/>
                </a:lnTo>
                <a:lnTo>
                  <a:pt x="44820" y="16300"/>
                </a:lnTo>
                <a:lnTo>
                  <a:pt x="44700" y="16220"/>
                </a:lnTo>
                <a:lnTo>
                  <a:pt x="44590" y="16390"/>
                </a:lnTo>
                <a:lnTo>
                  <a:pt x="44870" y="16570"/>
                </a:lnTo>
                <a:lnTo>
                  <a:pt x="44870" y="16610"/>
                </a:lnTo>
                <a:lnTo>
                  <a:pt x="45020" y="16730"/>
                </a:lnTo>
                <a:lnTo>
                  <a:pt x="44980" y="16770"/>
                </a:lnTo>
                <a:lnTo>
                  <a:pt x="45190" y="16910"/>
                </a:lnTo>
                <a:lnTo>
                  <a:pt x="45190" y="16970"/>
                </a:lnTo>
                <a:lnTo>
                  <a:pt x="45260" y="16980"/>
                </a:lnTo>
                <a:lnTo>
                  <a:pt x="45160" y="17410"/>
                </a:lnTo>
                <a:lnTo>
                  <a:pt x="45170" y="17590"/>
                </a:lnTo>
                <a:lnTo>
                  <a:pt x="45240" y="17810"/>
                </a:lnTo>
                <a:lnTo>
                  <a:pt x="45160" y="17960"/>
                </a:lnTo>
                <a:lnTo>
                  <a:pt x="45030" y="18120"/>
                </a:lnTo>
                <a:lnTo>
                  <a:pt x="45000" y="18170"/>
                </a:lnTo>
                <a:lnTo>
                  <a:pt x="44970" y="18200"/>
                </a:lnTo>
                <a:lnTo>
                  <a:pt x="44940" y="18240"/>
                </a:lnTo>
                <a:lnTo>
                  <a:pt x="44850" y="18190"/>
                </a:lnTo>
                <a:lnTo>
                  <a:pt x="44760" y="18140"/>
                </a:lnTo>
                <a:lnTo>
                  <a:pt x="44660" y="18090"/>
                </a:lnTo>
                <a:lnTo>
                  <a:pt x="44240" y="18830"/>
                </a:lnTo>
                <a:lnTo>
                  <a:pt x="44010" y="18830"/>
                </a:lnTo>
                <a:lnTo>
                  <a:pt x="44010" y="19030"/>
                </a:lnTo>
                <a:lnTo>
                  <a:pt x="43710" y="19050"/>
                </a:lnTo>
                <a:lnTo>
                  <a:pt x="43730" y="19280"/>
                </a:lnTo>
                <a:lnTo>
                  <a:pt x="43420" y="19110"/>
                </a:lnTo>
                <a:lnTo>
                  <a:pt x="42710" y="20240"/>
                </a:lnTo>
                <a:lnTo>
                  <a:pt x="42410" y="20070"/>
                </a:lnTo>
                <a:lnTo>
                  <a:pt x="42180" y="20380"/>
                </a:lnTo>
                <a:lnTo>
                  <a:pt x="42440" y="20670"/>
                </a:lnTo>
                <a:lnTo>
                  <a:pt x="42400" y="20990"/>
                </a:lnTo>
                <a:lnTo>
                  <a:pt x="42020" y="21460"/>
                </a:lnTo>
                <a:lnTo>
                  <a:pt x="41640" y="21020"/>
                </a:lnTo>
                <a:lnTo>
                  <a:pt x="41440" y="21010"/>
                </a:lnTo>
                <a:lnTo>
                  <a:pt x="41280" y="21370"/>
                </a:lnTo>
                <a:lnTo>
                  <a:pt x="41120" y="21990"/>
                </a:lnTo>
                <a:lnTo>
                  <a:pt x="40000" y="23240"/>
                </a:lnTo>
                <a:lnTo>
                  <a:pt x="39030" y="22490"/>
                </a:lnTo>
                <a:lnTo>
                  <a:pt x="38700" y="22840"/>
                </a:lnTo>
                <a:lnTo>
                  <a:pt x="38530" y="22510"/>
                </a:lnTo>
                <a:lnTo>
                  <a:pt x="38020" y="22410"/>
                </a:lnTo>
                <a:lnTo>
                  <a:pt x="37870" y="22660"/>
                </a:lnTo>
                <a:lnTo>
                  <a:pt x="37390" y="22540"/>
                </a:lnTo>
                <a:lnTo>
                  <a:pt x="37670" y="22230"/>
                </a:lnTo>
                <a:lnTo>
                  <a:pt x="37390" y="22030"/>
                </a:lnTo>
                <a:lnTo>
                  <a:pt x="37090" y="22230"/>
                </a:lnTo>
                <a:lnTo>
                  <a:pt x="37090" y="21860"/>
                </a:lnTo>
                <a:lnTo>
                  <a:pt x="37260" y="21300"/>
                </a:lnTo>
                <a:lnTo>
                  <a:pt x="36940" y="21380"/>
                </a:lnTo>
                <a:lnTo>
                  <a:pt x="36730" y="21050"/>
                </a:lnTo>
                <a:lnTo>
                  <a:pt x="36560" y="20690"/>
                </a:lnTo>
                <a:lnTo>
                  <a:pt x="35870" y="20740"/>
                </a:lnTo>
                <a:lnTo>
                  <a:pt x="35850" y="20370"/>
                </a:lnTo>
                <a:lnTo>
                  <a:pt x="35420" y="20010"/>
                </a:lnTo>
                <a:lnTo>
                  <a:pt x="35750" y="19610"/>
                </a:lnTo>
                <a:lnTo>
                  <a:pt x="35600" y="19360"/>
                </a:lnTo>
                <a:lnTo>
                  <a:pt x="35190" y="19380"/>
                </a:lnTo>
                <a:lnTo>
                  <a:pt x="35040" y="19960"/>
                </a:lnTo>
                <a:lnTo>
                  <a:pt x="34760" y="19780"/>
                </a:lnTo>
                <a:lnTo>
                  <a:pt x="34460" y="19630"/>
                </a:lnTo>
                <a:lnTo>
                  <a:pt x="34210" y="19940"/>
                </a:lnTo>
                <a:lnTo>
                  <a:pt x="34160" y="19510"/>
                </a:lnTo>
                <a:lnTo>
                  <a:pt x="33370" y="19300"/>
                </a:lnTo>
                <a:lnTo>
                  <a:pt x="33350" y="18950"/>
                </a:lnTo>
                <a:lnTo>
                  <a:pt x="32890" y="18980"/>
                </a:lnTo>
                <a:lnTo>
                  <a:pt x="32780" y="19170"/>
                </a:lnTo>
                <a:lnTo>
                  <a:pt x="32520" y="19010"/>
                </a:lnTo>
                <a:lnTo>
                  <a:pt x="32340" y="18480"/>
                </a:lnTo>
                <a:lnTo>
                  <a:pt x="31610" y="18390"/>
                </a:lnTo>
                <a:lnTo>
                  <a:pt x="31580" y="18290"/>
                </a:lnTo>
                <a:lnTo>
                  <a:pt x="31470" y="18300"/>
                </a:lnTo>
                <a:lnTo>
                  <a:pt x="31340" y="18000"/>
                </a:lnTo>
                <a:lnTo>
                  <a:pt x="31720" y="17920"/>
                </a:lnTo>
                <a:lnTo>
                  <a:pt x="31800" y="17890"/>
                </a:lnTo>
                <a:lnTo>
                  <a:pt x="31880" y="17780"/>
                </a:lnTo>
                <a:lnTo>
                  <a:pt x="31650" y="17730"/>
                </a:lnTo>
                <a:lnTo>
                  <a:pt x="31570" y="17630"/>
                </a:lnTo>
                <a:lnTo>
                  <a:pt x="31540" y="17490"/>
                </a:lnTo>
                <a:lnTo>
                  <a:pt x="31420" y="17530"/>
                </a:lnTo>
                <a:lnTo>
                  <a:pt x="31350" y="17250"/>
                </a:lnTo>
                <a:lnTo>
                  <a:pt x="31330" y="17170"/>
                </a:lnTo>
                <a:lnTo>
                  <a:pt x="31260" y="16910"/>
                </a:lnTo>
                <a:lnTo>
                  <a:pt x="31210" y="16660"/>
                </a:lnTo>
                <a:lnTo>
                  <a:pt x="30890" y="16650"/>
                </a:lnTo>
                <a:lnTo>
                  <a:pt x="31050" y="17200"/>
                </a:lnTo>
                <a:lnTo>
                  <a:pt x="30780" y="17260"/>
                </a:lnTo>
                <a:lnTo>
                  <a:pt x="30720" y="17180"/>
                </a:lnTo>
                <a:lnTo>
                  <a:pt x="30700" y="17180"/>
                </a:lnTo>
                <a:lnTo>
                  <a:pt x="30650" y="17210"/>
                </a:lnTo>
                <a:lnTo>
                  <a:pt x="30580" y="17220"/>
                </a:lnTo>
                <a:lnTo>
                  <a:pt x="30560" y="17250"/>
                </a:lnTo>
                <a:lnTo>
                  <a:pt x="30470" y="17280"/>
                </a:lnTo>
                <a:lnTo>
                  <a:pt x="30430" y="17280"/>
                </a:lnTo>
                <a:lnTo>
                  <a:pt x="30230" y="17200"/>
                </a:lnTo>
                <a:lnTo>
                  <a:pt x="30190" y="17150"/>
                </a:lnTo>
                <a:lnTo>
                  <a:pt x="30180" y="17130"/>
                </a:lnTo>
                <a:lnTo>
                  <a:pt x="30230" y="17010"/>
                </a:lnTo>
                <a:lnTo>
                  <a:pt x="30260" y="16740"/>
                </a:lnTo>
                <a:lnTo>
                  <a:pt x="30080" y="16690"/>
                </a:lnTo>
                <a:lnTo>
                  <a:pt x="29900" y="16430"/>
                </a:lnTo>
                <a:lnTo>
                  <a:pt x="30120" y="16190"/>
                </a:lnTo>
                <a:lnTo>
                  <a:pt x="30150" y="16180"/>
                </a:lnTo>
                <a:lnTo>
                  <a:pt x="30350" y="16160"/>
                </a:lnTo>
                <a:lnTo>
                  <a:pt x="30320" y="15960"/>
                </a:lnTo>
                <a:lnTo>
                  <a:pt x="30390" y="15880"/>
                </a:lnTo>
                <a:lnTo>
                  <a:pt x="30450" y="15830"/>
                </a:lnTo>
                <a:lnTo>
                  <a:pt x="30370" y="15720"/>
                </a:lnTo>
                <a:lnTo>
                  <a:pt x="30370" y="15680"/>
                </a:lnTo>
                <a:lnTo>
                  <a:pt x="30380" y="15640"/>
                </a:lnTo>
                <a:lnTo>
                  <a:pt x="30450" y="15640"/>
                </a:lnTo>
                <a:lnTo>
                  <a:pt x="30490" y="15620"/>
                </a:lnTo>
                <a:lnTo>
                  <a:pt x="30500" y="15570"/>
                </a:lnTo>
                <a:lnTo>
                  <a:pt x="30600" y="15400"/>
                </a:lnTo>
                <a:lnTo>
                  <a:pt x="30570" y="15370"/>
                </a:lnTo>
                <a:lnTo>
                  <a:pt x="30510" y="15390"/>
                </a:lnTo>
                <a:lnTo>
                  <a:pt x="30470" y="15310"/>
                </a:lnTo>
                <a:lnTo>
                  <a:pt x="30520" y="15280"/>
                </a:lnTo>
                <a:lnTo>
                  <a:pt x="30560" y="15280"/>
                </a:lnTo>
                <a:lnTo>
                  <a:pt x="30570" y="15210"/>
                </a:lnTo>
                <a:lnTo>
                  <a:pt x="30600" y="15190"/>
                </a:lnTo>
                <a:lnTo>
                  <a:pt x="30610" y="15160"/>
                </a:lnTo>
                <a:lnTo>
                  <a:pt x="30630" y="15170"/>
                </a:lnTo>
                <a:lnTo>
                  <a:pt x="30690" y="15150"/>
                </a:lnTo>
                <a:lnTo>
                  <a:pt x="30690" y="15140"/>
                </a:lnTo>
                <a:lnTo>
                  <a:pt x="30700" y="15120"/>
                </a:lnTo>
                <a:lnTo>
                  <a:pt x="30700" y="15100"/>
                </a:lnTo>
                <a:lnTo>
                  <a:pt x="30700" y="15080"/>
                </a:lnTo>
                <a:lnTo>
                  <a:pt x="30670" y="15040"/>
                </a:lnTo>
                <a:lnTo>
                  <a:pt x="30680" y="15010"/>
                </a:lnTo>
                <a:lnTo>
                  <a:pt x="30500" y="14970"/>
                </a:lnTo>
                <a:lnTo>
                  <a:pt x="30520" y="14900"/>
                </a:lnTo>
                <a:lnTo>
                  <a:pt x="30460" y="14880"/>
                </a:lnTo>
                <a:lnTo>
                  <a:pt x="30470" y="14830"/>
                </a:lnTo>
                <a:lnTo>
                  <a:pt x="30470" y="14750"/>
                </a:lnTo>
                <a:lnTo>
                  <a:pt x="30470" y="14700"/>
                </a:lnTo>
                <a:lnTo>
                  <a:pt x="30470" y="14660"/>
                </a:lnTo>
                <a:lnTo>
                  <a:pt x="30510" y="14630"/>
                </a:lnTo>
                <a:lnTo>
                  <a:pt x="30540" y="14650"/>
                </a:lnTo>
                <a:lnTo>
                  <a:pt x="30600" y="14700"/>
                </a:lnTo>
                <a:lnTo>
                  <a:pt x="30610" y="14750"/>
                </a:lnTo>
                <a:lnTo>
                  <a:pt x="30720" y="14790"/>
                </a:lnTo>
                <a:lnTo>
                  <a:pt x="30680" y="14860"/>
                </a:lnTo>
                <a:lnTo>
                  <a:pt x="30780" y="14880"/>
                </a:lnTo>
                <a:lnTo>
                  <a:pt x="30800" y="14680"/>
                </a:lnTo>
                <a:lnTo>
                  <a:pt x="30820" y="14660"/>
                </a:lnTo>
                <a:lnTo>
                  <a:pt x="30820" y="14530"/>
                </a:lnTo>
                <a:lnTo>
                  <a:pt x="31120" y="14430"/>
                </a:lnTo>
                <a:lnTo>
                  <a:pt x="31170" y="14370"/>
                </a:lnTo>
                <a:lnTo>
                  <a:pt x="31220" y="14390"/>
                </a:lnTo>
                <a:lnTo>
                  <a:pt x="31360" y="14360"/>
                </a:lnTo>
                <a:lnTo>
                  <a:pt x="31440" y="14470"/>
                </a:lnTo>
                <a:lnTo>
                  <a:pt x="31490" y="14510"/>
                </a:lnTo>
                <a:lnTo>
                  <a:pt x="31640" y="14550"/>
                </a:lnTo>
                <a:lnTo>
                  <a:pt x="31700" y="14550"/>
                </a:lnTo>
                <a:lnTo>
                  <a:pt x="31800" y="14500"/>
                </a:lnTo>
                <a:lnTo>
                  <a:pt x="31880" y="14440"/>
                </a:lnTo>
                <a:lnTo>
                  <a:pt x="31780" y="14040"/>
                </a:lnTo>
                <a:lnTo>
                  <a:pt x="31810" y="14060"/>
                </a:lnTo>
                <a:lnTo>
                  <a:pt x="32300" y="13910"/>
                </a:lnTo>
                <a:close/>
                <a:moveTo>
                  <a:pt x="40130" y="18680"/>
                </a:moveTo>
                <a:lnTo>
                  <a:pt x="40240" y="18770"/>
                </a:lnTo>
                <a:lnTo>
                  <a:pt x="40280" y="18720"/>
                </a:lnTo>
                <a:lnTo>
                  <a:pt x="40350" y="18800"/>
                </a:lnTo>
                <a:lnTo>
                  <a:pt x="40450" y="19070"/>
                </a:lnTo>
                <a:lnTo>
                  <a:pt x="40500" y="19110"/>
                </a:lnTo>
                <a:lnTo>
                  <a:pt x="40580" y="18980"/>
                </a:lnTo>
                <a:lnTo>
                  <a:pt x="40540" y="18920"/>
                </a:lnTo>
                <a:lnTo>
                  <a:pt x="40690" y="18790"/>
                </a:lnTo>
                <a:lnTo>
                  <a:pt x="40750" y="18830"/>
                </a:lnTo>
                <a:lnTo>
                  <a:pt x="40880" y="18620"/>
                </a:lnTo>
                <a:lnTo>
                  <a:pt x="40930" y="18660"/>
                </a:lnTo>
                <a:lnTo>
                  <a:pt x="40930" y="18550"/>
                </a:lnTo>
                <a:lnTo>
                  <a:pt x="40940" y="18520"/>
                </a:lnTo>
                <a:lnTo>
                  <a:pt x="41150" y="18680"/>
                </a:lnTo>
                <a:lnTo>
                  <a:pt x="41080" y="18710"/>
                </a:lnTo>
                <a:lnTo>
                  <a:pt x="41230" y="18810"/>
                </a:lnTo>
                <a:lnTo>
                  <a:pt x="41230" y="18880"/>
                </a:lnTo>
                <a:lnTo>
                  <a:pt x="41290" y="18870"/>
                </a:lnTo>
                <a:lnTo>
                  <a:pt x="41130" y="19110"/>
                </a:lnTo>
                <a:lnTo>
                  <a:pt x="41120" y="19090"/>
                </a:lnTo>
                <a:lnTo>
                  <a:pt x="41070" y="19080"/>
                </a:lnTo>
                <a:lnTo>
                  <a:pt x="41030" y="19100"/>
                </a:lnTo>
                <a:lnTo>
                  <a:pt x="41030" y="19120"/>
                </a:lnTo>
                <a:lnTo>
                  <a:pt x="41020" y="19120"/>
                </a:lnTo>
                <a:lnTo>
                  <a:pt x="40980" y="19140"/>
                </a:lnTo>
                <a:lnTo>
                  <a:pt x="40940" y="19140"/>
                </a:lnTo>
                <a:lnTo>
                  <a:pt x="40910" y="19150"/>
                </a:lnTo>
                <a:lnTo>
                  <a:pt x="40880" y="19180"/>
                </a:lnTo>
                <a:lnTo>
                  <a:pt x="40830" y="19200"/>
                </a:lnTo>
                <a:lnTo>
                  <a:pt x="40820" y="19210"/>
                </a:lnTo>
                <a:lnTo>
                  <a:pt x="40800" y="19220"/>
                </a:lnTo>
                <a:lnTo>
                  <a:pt x="40770" y="19280"/>
                </a:lnTo>
                <a:lnTo>
                  <a:pt x="40690" y="19300"/>
                </a:lnTo>
                <a:lnTo>
                  <a:pt x="40650" y="19320"/>
                </a:lnTo>
                <a:lnTo>
                  <a:pt x="40570" y="19380"/>
                </a:lnTo>
                <a:lnTo>
                  <a:pt x="40540" y="19410"/>
                </a:lnTo>
                <a:lnTo>
                  <a:pt x="40510" y="19450"/>
                </a:lnTo>
                <a:lnTo>
                  <a:pt x="40490" y="19480"/>
                </a:lnTo>
                <a:lnTo>
                  <a:pt x="40480" y="19530"/>
                </a:lnTo>
                <a:lnTo>
                  <a:pt x="40480" y="19620"/>
                </a:lnTo>
                <a:lnTo>
                  <a:pt x="40490" y="19640"/>
                </a:lnTo>
                <a:lnTo>
                  <a:pt x="40500" y="19650"/>
                </a:lnTo>
                <a:lnTo>
                  <a:pt x="40520" y="19650"/>
                </a:lnTo>
                <a:lnTo>
                  <a:pt x="40520" y="19690"/>
                </a:lnTo>
                <a:lnTo>
                  <a:pt x="40540" y="19720"/>
                </a:lnTo>
                <a:lnTo>
                  <a:pt x="40560" y="19730"/>
                </a:lnTo>
                <a:lnTo>
                  <a:pt x="40580" y="19740"/>
                </a:lnTo>
                <a:lnTo>
                  <a:pt x="40570" y="19760"/>
                </a:lnTo>
                <a:lnTo>
                  <a:pt x="40590" y="19780"/>
                </a:lnTo>
                <a:lnTo>
                  <a:pt x="40640" y="19810"/>
                </a:lnTo>
                <a:lnTo>
                  <a:pt x="40670" y="19810"/>
                </a:lnTo>
                <a:lnTo>
                  <a:pt x="40700" y="19800"/>
                </a:lnTo>
                <a:lnTo>
                  <a:pt x="40750" y="19860"/>
                </a:lnTo>
                <a:lnTo>
                  <a:pt x="40850" y="19930"/>
                </a:lnTo>
                <a:lnTo>
                  <a:pt x="40870" y="19950"/>
                </a:lnTo>
                <a:lnTo>
                  <a:pt x="40910" y="19970"/>
                </a:lnTo>
                <a:lnTo>
                  <a:pt x="40960" y="19980"/>
                </a:lnTo>
                <a:lnTo>
                  <a:pt x="40990" y="20010"/>
                </a:lnTo>
                <a:lnTo>
                  <a:pt x="41000" y="20000"/>
                </a:lnTo>
                <a:lnTo>
                  <a:pt x="41020" y="20010"/>
                </a:lnTo>
                <a:lnTo>
                  <a:pt x="41030" y="20030"/>
                </a:lnTo>
                <a:lnTo>
                  <a:pt x="41040" y="20040"/>
                </a:lnTo>
                <a:lnTo>
                  <a:pt x="41070" y="20050"/>
                </a:lnTo>
                <a:lnTo>
                  <a:pt x="41090" y="20070"/>
                </a:lnTo>
                <a:lnTo>
                  <a:pt x="41110" y="20080"/>
                </a:lnTo>
                <a:lnTo>
                  <a:pt x="41130" y="20090"/>
                </a:lnTo>
                <a:lnTo>
                  <a:pt x="41150" y="20100"/>
                </a:lnTo>
                <a:lnTo>
                  <a:pt x="41220" y="20100"/>
                </a:lnTo>
                <a:lnTo>
                  <a:pt x="41230" y="20090"/>
                </a:lnTo>
                <a:lnTo>
                  <a:pt x="41240" y="20090"/>
                </a:lnTo>
                <a:lnTo>
                  <a:pt x="41250" y="20090"/>
                </a:lnTo>
                <a:lnTo>
                  <a:pt x="41270" y="20090"/>
                </a:lnTo>
                <a:lnTo>
                  <a:pt x="41310" y="20130"/>
                </a:lnTo>
                <a:lnTo>
                  <a:pt x="41340" y="20150"/>
                </a:lnTo>
                <a:lnTo>
                  <a:pt x="41370" y="20150"/>
                </a:lnTo>
                <a:lnTo>
                  <a:pt x="41350" y="20250"/>
                </a:lnTo>
                <a:lnTo>
                  <a:pt x="41450" y="20260"/>
                </a:lnTo>
                <a:lnTo>
                  <a:pt x="41470" y="20190"/>
                </a:lnTo>
                <a:lnTo>
                  <a:pt x="41480" y="20130"/>
                </a:lnTo>
                <a:lnTo>
                  <a:pt x="41560" y="19910"/>
                </a:lnTo>
                <a:lnTo>
                  <a:pt x="41610" y="19930"/>
                </a:lnTo>
                <a:lnTo>
                  <a:pt x="41720" y="19540"/>
                </a:lnTo>
                <a:lnTo>
                  <a:pt x="41670" y="19530"/>
                </a:lnTo>
                <a:lnTo>
                  <a:pt x="41690" y="19450"/>
                </a:lnTo>
                <a:lnTo>
                  <a:pt x="41700" y="19450"/>
                </a:lnTo>
                <a:lnTo>
                  <a:pt x="41720" y="19460"/>
                </a:lnTo>
                <a:lnTo>
                  <a:pt x="41720" y="19480"/>
                </a:lnTo>
                <a:lnTo>
                  <a:pt x="41710" y="19490"/>
                </a:lnTo>
                <a:lnTo>
                  <a:pt x="41730" y="19490"/>
                </a:lnTo>
                <a:lnTo>
                  <a:pt x="41750" y="19420"/>
                </a:lnTo>
                <a:lnTo>
                  <a:pt x="41900" y="19460"/>
                </a:lnTo>
                <a:lnTo>
                  <a:pt x="41900" y="19480"/>
                </a:lnTo>
                <a:lnTo>
                  <a:pt x="41900" y="19510"/>
                </a:lnTo>
                <a:lnTo>
                  <a:pt x="41940" y="19500"/>
                </a:lnTo>
                <a:lnTo>
                  <a:pt x="41970" y="19500"/>
                </a:lnTo>
                <a:lnTo>
                  <a:pt x="42030" y="19480"/>
                </a:lnTo>
                <a:lnTo>
                  <a:pt x="42030" y="19410"/>
                </a:lnTo>
                <a:lnTo>
                  <a:pt x="42030" y="19400"/>
                </a:lnTo>
                <a:lnTo>
                  <a:pt x="42020" y="19370"/>
                </a:lnTo>
                <a:lnTo>
                  <a:pt x="42010" y="19310"/>
                </a:lnTo>
                <a:lnTo>
                  <a:pt x="41970" y="19320"/>
                </a:lnTo>
                <a:lnTo>
                  <a:pt x="41990" y="19250"/>
                </a:lnTo>
                <a:lnTo>
                  <a:pt x="42000" y="19230"/>
                </a:lnTo>
                <a:lnTo>
                  <a:pt x="41980" y="19220"/>
                </a:lnTo>
                <a:lnTo>
                  <a:pt x="42020" y="19160"/>
                </a:lnTo>
                <a:lnTo>
                  <a:pt x="42090" y="19150"/>
                </a:lnTo>
                <a:lnTo>
                  <a:pt x="42120" y="19110"/>
                </a:lnTo>
                <a:lnTo>
                  <a:pt x="42350" y="19390"/>
                </a:lnTo>
                <a:lnTo>
                  <a:pt x="42390" y="19340"/>
                </a:lnTo>
                <a:lnTo>
                  <a:pt x="42410" y="19310"/>
                </a:lnTo>
                <a:lnTo>
                  <a:pt x="42460" y="19350"/>
                </a:lnTo>
                <a:lnTo>
                  <a:pt x="42510" y="19280"/>
                </a:lnTo>
                <a:lnTo>
                  <a:pt x="42550" y="19250"/>
                </a:lnTo>
                <a:lnTo>
                  <a:pt x="42580" y="19290"/>
                </a:lnTo>
                <a:lnTo>
                  <a:pt x="42630" y="19270"/>
                </a:lnTo>
                <a:lnTo>
                  <a:pt x="42650" y="19250"/>
                </a:lnTo>
                <a:lnTo>
                  <a:pt x="42740" y="19330"/>
                </a:lnTo>
                <a:lnTo>
                  <a:pt x="42830" y="19330"/>
                </a:lnTo>
                <a:lnTo>
                  <a:pt x="42870" y="19390"/>
                </a:lnTo>
                <a:lnTo>
                  <a:pt x="42900" y="19370"/>
                </a:lnTo>
                <a:lnTo>
                  <a:pt x="42880" y="19330"/>
                </a:lnTo>
                <a:lnTo>
                  <a:pt x="42850" y="19300"/>
                </a:lnTo>
                <a:lnTo>
                  <a:pt x="42870" y="19280"/>
                </a:lnTo>
                <a:lnTo>
                  <a:pt x="42900" y="19230"/>
                </a:lnTo>
                <a:lnTo>
                  <a:pt x="43030" y="19010"/>
                </a:lnTo>
                <a:lnTo>
                  <a:pt x="42990" y="18910"/>
                </a:lnTo>
                <a:lnTo>
                  <a:pt x="42870" y="18810"/>
                </a:lnTo>
                <a:lnTo>
                  <a:pt x="42890" y="18790"/>
                </a:lnTo>
                <a:lnTo>
                  <a:pt x="42910" y="18760"/>
                </a:lnTo>
                <a:lnTo>
                  <a:pt x="42860" y="18680"/>
                </a:lnTo>
                <a:lnTo>
                  <a:pt x="42780" y="18690"/>
                </a:lnTo>
                <a:lnTo>
                  <a:pt x="42750" y="18660"/>
                </a:lnTo>
                <a:lnTo>
                  <a:pt x="42780" y="18630"/>
                </a:lnTo>
                <a:lnTo>
                  <a:pt x="42740" y="18580"/>
                </a:lnTo>
                <a:lnTo>
                  <a:pt x="42680" y="18530"/>
                </a:lnTo>
                <a:lnTo>
                  <a:pt x="42630" y="18420"/>
                </a:lnTo>
                <a:lnTo>
                  <a:pt x="42480" y="18310"/>
                </a:lnTo>
                <a:lnTo>
                  <a:pt x="42420" y="18290"/>
                </a:lnTo>
                <a:lnTo>
                  <a:pt x="42430" y="18240"/>
                </a:lnTo>
                <a:lnTo>
                  <a:pt x="42430" y="18220"/>
                </a:lnTo>
                <a:lnTo>
                  <a:pt x="42400" y="18210"/>
                </a:lnTo>
                <a:lnTo>
                  <a:pt x="42280" y="18190"/>
                </a:lnTo>
                <a:lnTo>
                  <a:pt x="42260" y="18230"/>
                </a:lnTo>
                <a:lnTo>
                  <a:pt x="42150" y="18270"/>
                </a:lnTo>
                <a:lnTo>
                  <a:pt x="42080" y="18150"/>
                </a:lnTo>
                <a:lnTo>
                  <a:pt x="42090" y="18140"/>
                </a:lnTo>
                <a:lnTo>
                  <a:pt x="42080" y="18130"/>
                </a:lnTo>
                <a:lnTo>
                  <a:pt x="42060" y="18140"/>
                </a:lnTo>
                <a:lnTo>
                  <a:pt x="42070" y="18150"/>
                </a:lnTo>
                <a:lnTo>
                  <a:pt x="42030" y="18190"/>
                </a:lnTo>
                <a:lnTo>
                  <a:pt x="41960" y="18130"/>
                </a:lnTo>
                <a:lnTo>
                  <a:pt x="41990" y="18100"/>
                </a:lnTo>
                <a:lnTo>
                  <a:pt x="41970" y="18090"/>
                </a:lnTo>
                <a:lnTo>
                  <a:pt x="41980" y="18060"/>
                </a:lnTo>
                <a:lnTo>
                  <a:pt x="41940" y="18040"/>
                </a:lnTo>
                <a:lnTo>
                  <a:pt x="41950" y="17980"/>
                </a:lnTo>
                <a:lnTo>
                  <a:pt x="42090" y="17970"/>
                </a:lnTo>
                <a:lnTo>
                  <a:pt x="42100" y="17860"/>
                </a:lnTo>
                <a:lnTo>
                  <a:pt x="42080" y="17810"/>
                </a:lnTo>
                <a:lnTo>
                  <a:pt x="42050" y="17800"/>
                </a:lnTo>
                <a:lnTo>
                  <a:pt x="42070" y="17760"/>
                </a:lnTo>
                <a:lnTo>
                  <a:pt x="42000" y="17710"/>
                </a:lnTo>
                <a:lnTo>
                  <a:pt x="41980" y="17710"/>
                </a:lnTo>
                <a:lnTo>
                  <a:pt x="41940" y="17760"/>
                </a:lnTo>
                <a:lnTo>
                  <a:pt x="41910" y="17740"/>
                </a:lnTo>
                <a:lnTo>
                  <a:pt x="41850" y="17730"/>
                </a:lnTo>
                <a:lnTo>
                  <a:pt x="41800" y="17720"/>
                </a:lnTo>
                <a:lnTo>
                  <a:pt x="41790" y="17470"/>
                </a:lnTo>
                <a:lnTo>
                  <a:pt x="41780" y="17410"/>
                </a:lnTo>
                <a:lnTo>
                  <a:pt x="41700" y="17350"/>
                </a:lnTo>
                <a:lnTo>
                  <a:pt x="41720" y="17190"/>
                </a:lnTo>
                <a:lnTo>
                  <a:pt x="41740" y="17090"/>
                </a:lnTo>
                <a:lnTo>
                  <a:pt x="41670" y="17070"/>
                </a:lnTo>
                <a:lnTo>
                  <a:pt x="41740" y="16950"/>
                </a:lnTo>
                <a:lnTo>
                  <a:pt x="41770" y="16960"/>
                </a:lnTo>
                <a:lnTo>
                  <a:pt x="41800" y="16900"/>
                </a:lnTo>
                <a:lnTo>
                  <a:pt x="41840" y="16930"/>
                </a:lnTo>
                <a:lnTo>
                  <a:pt x="41920" y="16850"/>
                </a:lnTo>
                <a:lnTo>
                  <a:pt x="41940" y="16790"/>
                </a:lnTo>
                <a:lnTo>
                  <a:pt x="41920" y="16780"/>
                </a:lnTo>
                <a:lnTo>
                  <a:pt x="41940" y="16730"/>
                </a:lnTo>
                <a:lnTo>
                  <a:pt x="41870" y="16690"/>
                </a:lnTo>
                <a:lnTo>
                  <a:pt x="41740" y="16930"/>
                </a:lnTo>
                <a:lnTo>
                  <a:pt x="41720" y="16910"/>
                </a:lnTo>
                <a:lnTo>
                  <a:pt x="41740" y="16880"/>
                </a:lnTo>
                <a:lnTo>
                  <a:pt x="41570" y="16760"/>
                </a:lnTo>
                <a:lnTo>
                  <a:pt x="41540" y="16780"/>
                </a:lnTo>
                <a:lnTo>
                  <a:pt x="41530" y="16780"/>
                </a:lnTo>
                <a:lnTo>
                  <a:pt x="41520" y="16760"/>
                </a:lnTo>
                <a:lnTo>
                  <a:pt x="41390" y="16790"/>
                </a:lnTo>
                <a:lnTo>
                  <a:pt x="41440" y="16690"/>
                </a:lnTo>
                <a:lnTo>
                  <a:pt x="41440" y="16670"/>
                </a:lnTo>
                <a:lnTo>
                  <a:pt x="41410" y="16650"/>
                </a:lnTo>
                <a:lnTo>
                  <a:pt x="41360" y="16740"/>
                </a:lnTo>
                <a:lnTo>
                  <a:pt x="41330" y="16720"/>
                </a:lnTo>
                <a:lnTo>
                  <a:pt x="41340" y="16710"/>
                </a:lnTo>
                <a:lnTo>
                  <a:pt x="41320" y="16700"/>
                </a:lnTo>
                <a:lnTo>
                  <a:pt x="41300" y="16740"/>
                </a:lnTo>
                <a:lnTo>
                  <a:pt x="41220" y="16680"/>
                </a:lnTo>
                <a:lnTo>
                  <a:pt x="41180" y="16730"/>
                </a:lnTo>
                <a:lnTo>
                  <a:pt x="41090" y="16770"/>
                </a:lnTo>
                <a:lnTo>
                  <a:pt x="41130" y="16800"/>
                </a:lnTo>
                <a:lnTo>
                  <a:pt x="41050" y="16930"/>
                </a:lnTo>
                <a:lnTo>
                  <a:pt x="40930" y="16840"/>
                </a:lnTo>
                <a:lnTo>
                  <a:pt x="40890" y="16900"/>
                </a:lnTo>
                <a:lnTo>
                  <a:pt x="40870" y="16970"/>
                </a:lnTo>
                <a:lnTo>
                  <a:pt x="40900" y="17000"/>
                </a:lnTo>
                <a:lnTo>
                  <a:pt x="40870" y="17040"/>
                </a:lnTo>
                <a:lnTo>
                  <a:pt x="40710" y="16940"/>
                </a:lnTo>
                <a:lnTo>
                  <a:pt x="40580" y="17110"/>
                </a:lnTo>
                <a:lnTo>
                  <a:pt x="40670" y="17170"/>
                </a:lnTo>
                <a:lnTo>
                  <a:pt x="40750" y="17230"/>
                </a:lnTo>
                <a:lnTo>
                  <a:pt x="40740" y="17250"/>
                </a:lnTo>
                <a:lnTo>
                  <a:pt x="40800" y="17300"/>
                </a:lnTo>
                <a:lnTo>
                  <a:pt x="40720" y="17420"/>
                </a:lnTo>
                <a:lnTo>
                  <a:pt x="40700" y="17450"/>
                </a:lnTo>
                <a:lnTo>
                  <a:pt x="40670" y="17510"/>
                </a:lnTo>
                <a:lnTo>
                  <a:pt x="40660" y="17530"/>
                </a:lnTo>
                <a:lnTo>
                  <a:pt x="40690" y="17610"/>
                </a:lnTo>
                <a:lnTo>
                  <a:pt x="40700" y="17650"/>
                </a:lnTo>
                <a:lnTo>
                  <a:pt x="40730" y="17730"/>
                </a:lnTo>
                <a:lnTo>
                  <a:pt x="40750" y="17790"/>
                </a:lnTo>
                <a:lnTo>
                  <a:pt x="40780" y="17840"/>
                </a:lnTo>
                <a:lnTo>
                  <a:pt x="40710" y="17890"/>
                </a:lnTo>
                <a:lnTo>
                  <a:pt x="40670" y="17820"/>
                </a:lnTo>
                <a:lnTo>
                  <a:pt x="40570" y="17870"/>
                </a:lnTo>
                <a:lnTo>
                  <a:pt x="40590" y="17900"/>
                </a:lnTo>
                <a:lnTo>
                  <a:pt x="40540" y="17920"/>
                </a:lnTo>
                <a:lnTo>
                  <a:pt x="40580" y="17980"/>
                </a:lnTo>
                <a:lnTo>
                  <a:pt x="40240" y="18160"/>
                </a:lnTo>
                <a:lnTo>
                  <a:pt x="40210" y="18100"/>
                </a:lnTo>
                <a:lnTo>
                  <a:pt x="40200" y="18110"/>
                </a:lnTo>
                <a:lnTo>
                  <a:pt x="40190" y="18090"/>
                </a:lnTo>
                <a:lnTo>
                  <a:pt x="40170" y="18100"/>
                </a:lnTo>
                <a:lnTo>
                  <a:pt x="40170" y="18090"/>
                </a:lnTo>
                <a:lnTo>
                  <a:pt x="40060" y="18140"/>
                </a:lnTo>
                <a:lnTo>
                  <a:pt x="40080" y="18170"/>
                </a:lnTo>
                <a:lnTo>
                  <a:pt x="40050" y="18180"/>
                </a:lnTo>
                <a:lnTo>
                  <a:pt x="40080" y="18240"/>
                </a:lnTo>
                <a:lnTo>
                  <a:pt x="39910" y="18420"/>
                </a:lnTo>
                <a:lnTo>
                  <a:pt x="40130" y="1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